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61" r:id="rId4"/>
    <p:sldId id="262" r:id="rId5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7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D14C43B-FE56-4AB3-91AB-93F591E7455D}" type="doc">
      <dgm:prSet loTypeId="urn:microsoft.com/office/officeart/2005/8/layout/process5" loCatId="process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fr-FR"/>
        </a:p>
      </dgm:t>
    </dgm:pt>
    <dgm:pt modelId="{161504F8-CA8E-4D29-88A7-7CA503C5147C}">
      <dgm:prSet phldrT="[Texte]"/>
      <dgm:spPr/>
      <dgm:t>
        <a:bodyPr/>
        <a:lstStyle/>
        <a:p>
          <a:pPr algn="ctr"/>
          <a:r>
            <a:rPr lang="fr-FR" b="0" dirty="0">
              <a:solidFill>
                <a:schemeClr val="tx1"/>
              </a:solidFill>
              <a:latin typeface="Muli" panose="00000800000000000000" pitchFamily="2" charset="0"/>
            </a:rPr>
            <a:t>1.</a:t>
          </a:r>
          <a:r>
            <a:rPr lang="fr-FR" dirty="0">
              <a:solidFill>
                <a:schemeClr val="tx1"/>
              </a:solidFill>
              <a:latin typeface="Muli" panose="00000800000000000000" pitchFamily="2" charset="0"/>
            </a:rPr>
            <a:t> Entretien individuel</a:t>
          </a:r>
        </a:p>
      </dgm:t>
    </dgm:pt>
    <dgm:pt modelId="{2E951151-8760-44D6-A11C-0492ADFF3F6A}" type="parTrans" cxnId="{0EA92AB8-2CA2-487D-9C44-24EB64157F73}">
      <dgm:prSet/>
      <dgm:spPr/>
      <dgm:t>
        <a:bodyPr/>
        <a:lstStyle/>
        <a:p>
          <a:endParaRPr lang="fr-FR"/>
        </a:p>
      </dgm:t>
    </dgm:pt>
    <dgm:pt modelId="{989C407A-04C3-42A3-B54B-EAE5E7B5298E}" type="sibTrans" cxnId="{0EA92AB8-2CA2-487D-9C44-24EB64157F73}">
      <dgm:prSet/>
      <dgm:spPr/>
      <dgm:t>
        <a:bodyPr/>
        <a:lstStyle/>
        <a:p>
          <a:endParaRPr lang="fr-FR"/>
        </a:p>
      </dgm:t>
    </dgm:pt>
    <dgm:pt modelId="{AB990E87-6788-41BD-819E-AE03509FA9B7}">
      <dgm:prSet phldrT="[Texte]"/>
      <dgm:spPr/>
      <dgm:t>
        <a:bodyPr/>
        <a:lstStyle/>
        <a:p>
          <a:r>
            <a:rPr lang="fr-FR" dirty="0">
              <a:solidFill>
                <a:schemeClr val="tx1"/>
              </a:solidFill>
              <a:latin typeface="Muli" panose="00000800000000000000" pitchFamily="2" charset="0"/>
            </a:rPr>
            <a:t>2. Création/Mise à jour de ma demande de logement</a:t>
          </a:r>
        </a:p>
      </dgm:t>
    </dgm:pt>
    <dgm:pt modelId="{BD390C9C-4DDA-4260-98D7-6E19E8706D67}" type="parTrans" cxnId="{7DC8AD43-B5B0-44E1-8297-841D43AD989D}">
      <dgm:prSet/>
      <dgm:spPr/>
      <dgm:t>
        <a:bodyPr/>
        <a:lstStyle/>
        <a:p>
          <a:endParaRPr lang="fr-FR"/>
        </a:p>
      </dgm:t>
    </dgm:pt>
    <dgm:pt modelId="{22687C9D-50C9-492D-9588-F8BA46105FE6}" type="sibTrans" cxnId="{7DC8AD43-B5B0-44E1-8297-841D43AD989D}">
      <dgm:prSet/>
      <dgm:spPr/>
      <dgm:t>
        <a:bodyPr/>
        <a:lstStyle/>
        <a:p>
          <a:endParaRPr lang="fr-FR"/>
        </a:p>
      </dgm:t>
    </dgm:pt>
    <dgm:pt modelId="{E3047AF9-8462-491A-9C55-ACDABFE3E7EB}">
      <dgm:prSet phldrT="[Texte]" custT="1"/>
      <dgm:spPr/>
      <dgm:t>
        <a:bodyPr/>
        <a:lstStyle/>
        <a:p>
          <a:r>
            <a:rPr lang="fr-FR" sz="1050" kern="1200" dirty="0">
              <a:solidFill>
                <a:schemeClr val="tx1"/>
              </a:solidFill>
              <a:latin typeface="Muli" panose="00000800000000000000" pitchFamily="2" charset="0"/>
            </a:rPr>
            <a:t>3. Passage  en </a:t>
          </a:r>
          <a:r>
            <a:rPr lang="fr-FR" sz="1050" kern="1200" dirty="0">
              <a:solidFill>
                <a:prstClr val="black"/>
              </a:solidFill>
              <a:latin typeface="Muli" panose="00000800000000000000" pitchFamily="2" charset="0"/>
              <a:ea typeface="+mn-ea"/>
              <a:cs typeface="+mn-cs"/>
            </a:rPr>
            <a:t>Commission d'Attribution des Logements et d’Examen de </a:t>
          </a:r>
          <a:br>
            <a:rPr lang="fr-FR" sz="1050" kern="1200" dirty="0">
              <a:solidFill>
                <a:prstClr val="black"/>
              </a:solidFill>
              <a:latin typeface="Muli" panose="00000800000000000000" pitchFamily="2" charset="0"/>
              <a:ea typeface="+mn-ea"/>
              <a:cs typeface="+mn-cs"/>
            </a:rPr>
          </a:br>
          <a:r>
            <a:rPr lang="fr-FR" sz="1050" kern="1200" dirty="0">
              <a:solidFill>
                <a:prstClr val="black"/>
              </a:solidFill>
              <a:latin typeface="Muli" panose="00000800000000000000" pitchFamily="2" charset="0"/>
              <a:ea typeface="+mn-ea"/>
              <a:cs typeface="+mn-cs"/>
            </a:rPr>
            <a:t>l’Occupation des Logements</a:t>
          </a:r>
        </a:p>
      </dgm:t>
    </dgm:pt>
    <dgm:pt modelId="{C1B15BBB-DBCE-4462-ACD6-3923C54D99CA}" type="parTrans" cxnId="{DD01E5EC-7AA2-42BC-8BAE-1FBE539F64F4}">
      <dgm:prSet/>
      <dgm:spPr/>
      <dgm:t>
        <a:bodyPr/>
        <a:lstStyle/>
        <a:p>
          <a:endParaRPr lang="fr-FR"/>
        </a:p>
      </dgm:t>
    </dgm:pt>
    <dgm:pt modelId="{9CB27581-5C16-4831-997A-7620D96A49BE}" type="sibTrans" cxnId="{DD01E5EC-7AA2-42BC-8BAE-1FBE539F64F4}">
      <dgm:prSet/>
      <dgm:spPr/>
      <dgm:t>
        <a:bodyPr/>
        <a:lstStyle/>
        <a:p>
          <a:endParaRPr lang="fr-FR"/>
        </a:p>
      </dgm:t>
    </dgm:pt>
    <dgm:pt modelId="{517C89CC-C1C8-4056-BD4B-D70E0AA1CC06}">
      <dgm:prSet phldrT="[Texte]"/>
      <dgm:spPr/>
      <dgm:t>
        <a:bodyPr/>
        <a:lstStyle/>
        <a:p>
          <a:r>
            <a:rPr lang="fr-FR" dirty="0">
              <a:solidFill>
                <a:schemeClr val="tx1"/>
              </a:solidFill>
              <a:latin typeface="Muli" panose="00000800000000000000" pitchFamily="2" charset="0"/>
            </a:rPr>
            <a:t>4. Proposition de logement </a:t>
          </a:r>
        </a:p>
      </dgm:t>
    </dgm:pt>
    <dgm:pt modelId="{F8E32CC5-743E-4008-9C87-722881FCABCC}" type="parTrans" cxnId="{6B70260A-4A78-4A4A-B5FF-F58EFEC9081B}">
      <dgm:prSet/>
      <dgm:spPr/>
      <dgm:t>
        <a:bodyPr/>
        <a:lstStyle/>
        <a:p>
          <a:endParaRPr lang="fr-FR"/>
        </a:p>
      </dgm:t>
    </dgm:pt>
    <dgm:pt modelId="{887FFC0B-3F20-4ED5-8B7A-55A29680AD4A}" type="sibTrans" cxnId="{6B70260A-4A78-4A4A-B5FF-F58EFEC9081B}">
      <dgm:prSet/>
      <dgm:spPr/>
      <dgm:t>
        <a:bodyPr/>
        <a:lstStyle/>
        <a:p>
          <a:endParaRPr lang="fr-FR"/>
        </a:p>
      </dgm:t>
    </dgm:pt>
    <dgm:pt modelId="{0228E527-1D00-441B-BC27-ACCCEFAC8787}">
      <dgm:prSet phldrT="[Texte]"/>
      <dgm:spPr/>
      <dgm:t>
        <a:bodyPr/>
        <a:lstStyle/>
        <a:p>
          <a:r>
            <a:rPr lang="fr-FR" dirty="0">
              <a:solidFill>
                <a:schemeClr val="tx1"/>
              </a:solidFill>
              <a:latin typeface="Muli" panose="00000800000000000000" pitchFamily="2" charset="0"/>
            </a:rPr>
            <a:t>5. Visite du logement</a:t>
          </a:r>
        </a:p>
      </dgm:t>
    </dgm:pt>
    <dgm:pt modelId="{A8D62054-F312-47BE-818E-82B2E1720E68}" type="parTrans" cxnId="{8F3A452A-B42B-4D6F-BEF1-0788178135FA}">
      <dgm:prSet/>
      <dgm:spPr/>
      <dgm:t>
        <a:bodyPr/>
        <a:lstStyle/>
        <a:p>
          <a:endParaRPr lang="fr-FR"/>
        </a:p>
      </dgm:t>
    </dgm:pt>
    <dgm:pt modelId="{6D026E46-A688-4CD5-93A3-D98F7828DAD1}" type="sibTrans" cxnId="{8F3A452A-B42B-4D6F-BEF1-0788178135FA}">
      <dgm:prSet/>
      <dgm:spPr/>
      <dgm:t>
        <a:bodyPr/>
        <a:lstStyle/>
        <a:p>
          <a:endParaRPr lang="fr-FR"/>
        </a:p>
      </dgm:t>
    </dgm:pt>
    <dgm:pt modelId="{980079B1-D957-49CE-B6E2-FB461859F3D7}">
      <dgm:prSet phldrT="[Texte]"/>
      <dgm:spPr/>
      <dgm:t>
        <a:bodyPr/>
        <a:lstStyle/>
        <a:p>
          <a:r>
            <a:rPr lang="fr-FR" dirty="0">
              <a:solidFill>
                <a:schemeClr val="tx1"/>
              </a:solidFill>
              <a:latin typeface="Muli" panose="00000800000000000000" pitchFamily="2" charset="0"/>
            </a:rPr>
            <a:t>6. Signature du nouveau contrat de location </a:t>
          </a:r>
        </a:p>
      </dgm:t>
    </dgm:pt>
    <dgm:pt modelId="{5A71E0F0-413D-411D-9B18-E20ECFFC0EDE}" type="parTrans" cxnId="{287BA867-DFE6-4719-BEB8-E64835FF9AFD}">
      <dgm:prSet/>
      <dgm:spPr/>
      <dgm:t>
        <a:bodyPr/>
        <a:lstStyle/>
        <a:p>
          <a:endParaRPr lang="fr-FR"/>
        </a:p>
      </dgm:t>
    </dgm:pt>
    <dgm:pt modelId="{41FC4BB0-9AC7-43E5-BE40-2C19D26F7FF0}" type="sibTrans" cxnId="{287BA867-DFE6-4719-BEB8-E64835FF9AFD}">
      <dgm:prSet/>
      <dgm:spPr/>
      <dgm:t>
        <a:bodyPr/>
        <a:lstStyle/>
        <a:p>
          <a:endParaRPr lang="fr-FR"/>
        </a:p>
      </dgm:t>
    </dgm:pt>
    <dgm:pt modelId="{C7E7893C-40AD-4D79-8673-91CFF468B3B3}">
      <dgm:prSet phldrT="[Texte]"/>
      <dgm:spPr/>
      <dgm:t>
        <a:bodyPr/>
        <a:lstStyle/>
        <a:p>
          <a:r>
            <a:rPr lang="fr-FR" dirty="0">
              <a:solidFill>
                <a:schemeClr val="tx1"/>
              </a:solidFill>
              <a:latin typeface="Muli" panose="00000800000000000000" pitchFamily="2" charset="0"/>
            </a:rPr>
            <a:t>7. Entrée dans les lieux de mon nouveau logement</a:t>
          </a:r>
        </a:p>
      </dgm:t>
    </dgm:pt>
    <dgm:pt modelId="{C358E70B-1AD2-4DF2-BF66-E690FA190FBD}" type="parTrans" cxnId="{D2F2041C-E911-44E5-87BA-F6907B46D2BA}">
      <dgm:prSet/>
      <dgm:spPr/>
      <dgm:t>
        <a:bodyPr/>
        <a:lstStyle/>
        <a:p>
          <a:endParaRPr lang="fr-FR"/>
        </a:p>
      </dgm:t>
    </dgm:pt>
    <dgm:pt modelId="{B4873BB0-7AB1-4F76-B213-9181143B3A36}" type="sibTrans" cxnId="{D2F2041C-E911-44E5-87BA-F6907B46D2BA}">
      <dgm:prSet/>
      <dgm:spPr/>
      <dgm:t>
        <a:bodyPr/>
        <a:lstStyle/>
        <a:p>
          <a:endParaRPr lang="fr-FR"/>
        </a:p>
      </dgm:t>
    </dgm:pt>
    <dgm:pt modelId="{6104FA29-8233-45E7-8CD8-EDD157168B5D}">
      <dgm:prSet phldrT="[Texte]"/>
      <dgm:spPr/>
      <dgm:t>
        <a:bodyPr/>
        <a:lstStyle/>
        <a:p>
          <a:r>
            <a:rPr lang="fr-FR" dirty="0">
              <a:solidFill>
                <a:schemeClr val="tx1"/>
              </a:solidFill>
              <a:latin typeface="Muli" panose="00000800000000000000" pitchFamily="2" charset="0"/>
            </a:rPr>
            <a:t>8. Déménagement</a:t>
          </a:r>
        </a:p>
      </dgm:t>
    </dgm:pt>
    <dgm:pt modelId="{12FDC972-0516-463E-927D-BA0556A56075}" type="parTrans" cxnId="{80ED5373-287B-44B0-8363-06334EC6E02F}">
      <dgm:prSet/>
      <dgm:spPr/>
      <dgm:t>
        <a:bodyPr/>
        <a:lstStyle/>
        <a:p>
          <a:endParaRPr lang="fr-FR"/>
        </a:p>
      </dgm:t>
    </dgm:pt>
    <dgm:pt modelId="{DC216B44-690B-4E5B-9593-B1CE0797A96F}" type="sibTrans" cxnId="{80ED5373-287B-44B0-8363-06334EC6E02F}">
      <dgm:prSet/>
      <dgm:spPr/>
      <dgm:t>
        <a:bodyPr/>
        <a:lstStyle/>
        <a:p>
          <a:endParaRPr lang="fr-FR"/>
        </a:p>
      </dgm:t>
    </dgm:pt>
    <dgm:pt modelId="{B3DC43A8-C48B-4052-AE0D-BC82E9F78F19}">
      <dgm:prSet phldrT="[Texte]"/>
      <dgm:spPr/>
      <dgm:t>
        <a:bodyPr/>
        <a:lstStyle/>
        <a:p>
          <a:r>
            <a:rPr lang="fr-FR" dirty="0">
              <a:solidFill>
                <a:schemeClr val="tx1"/>
              </a:solidFill>
              <a:latin typeface="Muli" panose="00000800000000000000" pitchFamily="2" charset="0"/>
            </a:rPr>
            <a:t>9. Restitution de mon ancien logement</a:t>
          </a:r>
        </a:p>
      </dgm:t>
    </dgm:pt>
    <dgm:pt modelId="{8F5D0532-6066-4FC2-981F-991B517ACE6F}" type="parTrans" cxnId="{CB17056A-527A-46F8-A58B-C0ED7C6D58D2}">
      <dgm:prSet/>
      <dgm:spPr/>
      <dgm:t>
        <a:bodyPr/>
        <a:lstStyle/>
        <a:p>
          <a:endParaRPr lang="fr-FR"/>
        </a:p>
      </dgm:t>
    </dgm:pt>
    <dgm:pt modelId="{DB903627-5719-4534-9718-DADCB728A3D2}" type="sibTrans" cxnId="{CB17056A-527A-46F8-A58B-C0ED7C6D58D2}">
      <dgm:prSet/>
      <dgm:spPr/>
      <dgm:t>
        <a:bodyPr/>
        <a:lstStyle/>
        <a:p>
          <a:endParaRPr lang="fr-FR"/>
        </a:p>
      </dgm:t>
    </dgm:pt>
    <dgm:pt modelId="{71190F50-963B-4E64-AF14-8283BCAEAE41}" type="pres">
      <dgm:prSet presAssocID="{FD14C43B-FE56-4AB3-91AB-93F591E7455D}" presName="diagram" presStyleCnt="0">
        <dgm:presLayoutVars>
          <dgm:dir/>
          <dgm:resizeHandles val="exact"/>
        </dgm:presLayoutVars>
      </dgm:prSet>
      <dgm:spPr/>
    </dgm:pt>
    <dgm:pt modelId="{E6B47C48-7C0E-41DE-97E9-203C5C130660}" type="pres">
      <dgm:prSet presAssocID="{161504F8-CA8E-4D29-88A7-7CA503C5147C}" presName="node" presStyleLbl="node1" presStyleIdx="0" presStyleCnt="9">
        <dgm:presLayoutVars>
          <dgm:bulletEnabled val="1"/>
        </dgm:presLayoutVars>
      </dgm:prSet>
      <dgm:spPr/>
    </dgm:pt>
    <dgm:pt modelId="{2E961D78-4F50-4099-8167-DFE438473682}" type="pres">
      <dgm:prSet presAssocID="{989C407A-04C3-42A3-B54B-EAE5E7B5298E}" presName="sibTrans" presStyleLbl="sibTrans2D1" presStyleIdx="0" presStyleCnt="8"/>
      <dgm:spPr/>
    </dgm:pt>
    <dgm:pt modelId="{D594E328-CB74-4331-A51D-4A22DC45AEA4}" type="pres">
      <dgm:prSet presAssocID="{989C407A-04C3-42A3-B54B-EAE5E7B5298E}" presName="connectorText" presStyleLbl="sibTrans2D1" presStyleIdx="0" presStyleCnt="8"/>
      <dgm:spPr/>
    </dgm:pt>
    <dgm:pt modelId="{3CE2A485-F24E-4FD9-B48E-98BF7803C97A}" type="pres">
      <dgm:prSet presAssocID="{AB990E87-6788-41BD-819E-AE03509FA9B7}" presName="node" presStyleLbl="node1" presStyleIdx="1" presStyleCnt="9">
        <dgm:presLayoutVars>
          <dgm:bulletEnabled val="1"/>
        </dgm:presLayoutVars>
      </dgm:prSet>
      <dgm:spPr/>
    </dgm:pt>
    <dgm:pt modelId="{F05A784A-AF29-42A1-BCD6-2C36309C4602}" type="pres">
      <dgm:prSet presAssocID="{22687C9D-50C9-492D-9588-F8BA46105FE6}" presName="sibTrans" presStyleLbl="sibTrans2D1" presStyleIdx="1" presStyleCnt="8"/>
      <dgm:spPr/>
    </dgm:pt>
    <dgm:pt modelId="{9EB87C67-949E-41CB-AF9A-F03D83D5A6C5}" type="pres">
      <dgm:prSet presAssocID="{22687C9D-50C9-492D-9588-F8BA46105FE6}" presName="connectorText" presStyleLbl="sibTrans2D1" presStyleIdx="1" presStyleCnt="8"/>
      <dgm:spPr/>
    </dgm:pt>
    <dgm:pt modelId="{40B31D9D-B900-4353-8AD7-CD11ACF0FEEF}" type="pres">
      <dgm:prSet presAssocID="{E3047AF9-8462-491A-9C55-ACDABFE3E7EB}" presName="node" presStyleLbl="node1" presStyleIdx="2" presStyleCnt="9">
        <dgm:presLayoutVars>
          <dgm:bulletEnabled val="1"/>
        </dgm:presLayoutVars>
      </dgm:prSet>
      <dgm:spPr/>
    </dgm:pt>
    <dgm:pt modelId="{42E228AB-D82E-4906-B418-ACF359BAE770}" type="pres">
      <dgm:prSet presAssocID="{9CB27581-5C16-4831-997A-7620D96A49BE}" presName="sibTrans" presStyleLbl="sibTrans2D1" presStyleIdx="2" presStyleCnt="8"/>
      <dgm:spPr/>
    </dgm:pt>
    <dgm:pt modelId="{19B5C199-39C7-4E81-AC8B-78A87D753C25}" type="pres">
      <dgm:prSet presAssocID="{9CB27581-5C16-4831-997A-7620D96A49BE}" presName="connectorText" presStyleLbl="sibTrans2D1" presStyleIdx="2" presStyleCnt="8"/>
      <dgm:spPr/>
    </dgm:pt>
    <dgm:pt modelId="{C6875B7A-CC5A-439F-AE74-22BCE8E9E35C}" type="pres">
      <dgm:prSet presAssocID="{517C89CC-C1C8-4056-BD4B-D70E0AA1CC06}" presName="node" presStyleLbl="node1" presStyleIdx="3" presStyleCnt="9">
        <dgm:presLayoutVars>
          <dgm:bulletEnabled val="1"/>
        </dgm:presLayoutVars>
      </dgm:prSet>
      <dgm:spPr/>
    </dgm:pt>
    <dgm:pt modelId="{8A44330B-06EB-4051-BE95-65238EEF108C}" type="pres">
      <dgm:prSet presAssocID="{887FFC0B-3F20-4ED5-8B7A-55A29680AD4A}" presName="sibTrans" presStyleLbl="sibTrans2D1" presStyleIdx="3" presStyleCnt="8"/>
      <dgm:spPr/>
    </dgm:pt>
    <dgm:pt modelId="{0495739A-39C4-49FF-9A36-F9763F47127D}" type="pres">
      <dgm:prSet presAssocID="{887FFC0B-3F20-4ED5-8B7A-55A29680AD4A}" presName="connectorText" presStyleLbl="sibTrans2D1" presStyleIdx="3" presStyleCnt="8"/>
      <dgm:spPr/>
    </dgm:pt>
    <dgm:pt modelId="{B5A358FB-79AC-4C27-8575-2FB51D6654F7}" type="pres">
      <dgm:prSet presAssocID="{0228E527-1D00-441B-BC27-ACCCEFAC8787}" presName="node" presStyleLbl="node1" presStyleIdx="4" presStyleCnt="9">
        <dgm:presLayoutVars>
          <dgm:bulletEnabled val="1"/>
        </dgm:presLayoutVars>
      </dgm:prSet>
      <dgm:spPr/>
    </dgm:pt>
    <dgm:pt modelId="{5507D565-EBB4-43DD-B47E-3F20F85F3625}" type="pres">
      <dgm:prSet presAssocID="{6D026E46-A688-4CD5-93A3-D98F7828DAD1}" presName="sibTrans" presStyleLbl="sibTrans2D1" presStyleIdx="4" presStyleCnt="8"/>
      <dgm:spPr/>
    </dgm:pt>
    <dgm:pt modelId="{3653E9FF-15B5-47AF-BFA6-19E56E00B725}" type="pres">
      <dgm:prSet presAssocID="{6D026E46-A688-4CD5-93A3-D98F7828DAD1}" presName="connectorText" presStyleLbl="sibTrans2D1" presStyleIdx="4" presStyleCnt="8"/>
      <dgm:spPr/>
    </dgm:pt>
    <dgm:pt modelId="{A15C19DC-6B76-440C-B0BD-4A5441CF39DD}" type="pres">
      <dgm:prSet presAssocID="{980079B1-D957-49CE-B6E2-FB461859F3D7}" presName="node" presStyleLbl="node1" presStyleIdx="5" presStyleCnt="9">
        <dgm:presLayoutVars>
          <dgm:bulletEnabled val="1"/>
        </dgm:presLayoutVars>
      </dgm:prSet>
      <dgm:spPr/>
    </dgm:pt>
    <dgm:pt modelId="{AF4C059C-5097-46DF-BF4E-2E7BB7DCE243}" type="pres">
      <dgm:prSet presAssocID="{41FC4BB0-9AC7-43E5-BE40-2C19D26F7FF0}" presName="sibTrans" presStyleLbl="sibTrans2D1" presStyleIdx="5" presStyleCnt="8"/>
      <dgm:spPr/>
    </dgm:pt>
    <dgm:pt modelId="{AFA0AD23-5C80-49B8-9C06-37FF6CBE4F57}" type="pres">
      <dgm:prSet presAssocID="{41FC4BB0-9AC7-43E5-BE40-2C19D26F7FF0}" presName="connectorText" presStyleLbl="sibTrans2D1" presStyleIdx="5" presStyleCnt="8"/>
      <dgm:spPr/>
    </dgm:pt>
    <dgm:pt modelId="{912BAC1A-FBA5-479F-AE18-85C60A86BB38}" type="pres">
      <dgm:prSet presAssocID="{C7E7893C-40AD-4D79-8673-91CFF468B3B3}" presName="node" presStyleLbl="node1" presStyleIdx="6" presStyleCnt="9">
        <dgm:presLayoutVars>
          <dgm:bulletEnabled val="1"/>
        </dgm:presLayoutVars>
      </dgm:prSet>
      <dgm:spPr/>
    </dgm:pt>
    <dgm:pt modelId="{C415EA11-506D-4762-A214-A6ADA2282FA0}" type="pres">
      <dgm:prSet presAssocID="{B4873BB0-7AB1-4F76-B213-9181143B3A36}" presName="sibTrans" presStyleLbl="sibTrans2D1" presStyleIdx="6" presStyleCnt="8"/>
      <dgm:spPr/>
    </dgm:pt>
    <dgm:pt modelId="{2B872FDF-AE27-404D-BD8B-F1B43FAC816A}" type="pres">
      <dgm:prSet presAssocID="{B4873BB0-7AB1-4F76-B213-9181143B3A36}" presName="connectorText" presStyleLbl="sibTrans2D1" presStyleIdx="6" presStyleCnt="8"/>
      <dgm:spPr/>
    </dgm:pt>
    <dgm:pt modelId="{AE50AA3C-D770-4712-87EC-2A2D17DED55C}" type="pres">
      <dgm:prSet presAssocID="{6104FA29-8233-45E7-8CD8-EDD157168B5D}" presName="node" presStyleLbl="node1" presStyleIdx="7" presStyleCnt="9">
        <dgm:presLayoutVars>
          <dgm:bulletEnabled val="1"/>
        </dgm:presLayoutVars>
      </dgm:prSet>
      <dgm:spPr/>
    </dgm:pt>
    <dgm:pt modelId="{DD10719C-2CAF-4594-81CE-7D6852AE6B15}" type="pres">
      <dgm:prSet presAssocID="{DC216B44-690B-4E5B-9593-B1CE0797A96F}" presName="sibTrans" presStyleLbl="sibTrans2D1" presStyleIdx="7" presStyleCnt="8"/>
      <dgm:spPr/>
    </dgm:pt>
    <dgm:pt modelId="{E4E14E54-9FA9-4117-9983-795518383222}" type="pres">
      <dgm:prSet presAssocID="{DC216B44-690B-4E5B-9593-B1CE0797A96F}" presName="connectorText" presStyleLbl="sibTrans2D1" presStyleIdx="7" presStyleCnt="8"/>
      <dgm:spPr/>
    </dgm:pt>
    <dgm:pt modelId="{7D3EEB26-D3C9-40D7-AD34-31486DAA8AE0}" type="pres">
      <dgm:prSet presAssocID="{B3DC43A8-C48B-4052-AE0D-BC82E9F78F19}" presName="node" presStyleLbl="node1" presStyleIdx="8" presStyleCnt="9">
        <dgm:presLayoutVars>
          <dgm:bulletEnabled val="1"/>
        </dgm:presLayoutVars>
      </dgm:prSet>
      <dgm:spPr/>
    </dgm:pt>
  </dgm:ptLst>
  <dgm:cxnLst>
    <dgm:cxn modelId="{254A1106-2957-4C58-AF05-9273F83E35BC}" type="presOf" srcId="{6D026E46-A688-4CD5-93A3-D98F7828DAD1}" destId="{3653E9FF-15B5-47AF-BFA6-19E56E00B725}" srcOrd="1" destOrd="0" presId="urn:microsoft.com/office/officeart/2005/8/layout/process5"/>
    <dgm:cxn modelId="{6B70260A-4A78-4A4A-B5FF-F58EFEC9081B}" srcId="{FD14C43B-FE56-4AB3-91AB-93F591E7455D}" destId="{517C89CC-C1C8-4056-BD4B-D70E0AA1CC06}" srcOrd="3" destOrd="0" parTransId="{F8E32CC5-743E-4008-9C87-722881FCABCC}" sibTransId="{887FFC0B-3F20-4ED5-8B7A-55A29680AD4A}"/>
    <dgm:cxn modelId="{1C8ECD0B-EAD1-41A4-BACE-CD0D99135E0C}" type="presOf" srcId="{41FC4BB0-9AC7-43E5-BE40-2C19D26F7FF0}" destId="{AF4C059C-5097-46DF-BF4E-2E7BB7DCE243}" srcOrd="0" destOrd="0" presId="urn:microsoft.com/office/officeart/2005/8/layout/process5"/>
    <dgm:cxn modelId="{D2F2041C-E911-44E5-87BA-F6907B46D2BA}" srcId="{FD14C43B-FE56-4AB3-91AB-93F591E7455D}" destId="{C7E7893C-40AD-4D79-8673-91CFF468B3B3}" srcOrd="6" destOrd="0" parTransId="{C358E70B-1AD2-4DF2-BF66-E690FA190FBD}" sibTransId="{B4873BB0-7AB1-4F76-B213-9181143B3A36}"/>
    <dgm:cxn modelId="{F1E8741C-9124-4E87-98D3-9DED8DA5A230}" type="presOf" srcId="{887FFC0B-3F20-4ED5-8B7A-55A29680AD4A}" destId="{0495739A-39C4-49FF-9A36-F9763F47127D}" srcOrd="1" destOrd="0" presId="urn:microsoft.com/office/officeart/2005/8/layout/process5"/>
    <dgm:cxn modelId="{F3F05420-6C12-4C2F-87D3-58E6A4EB1524}" type="presOf" srcId="{887FFC0B-3F20-4ED5-8B7A-55A29680AD4A}" destId="{8A44330B-06EB-4051-BE95-65238EEF108C}" srcOrd="0" destOrd="0" presId="urn:microsoft.com/office/officeart/2005/8/layout/process5"/>
    <dgm:cxn modelId="{8F3A452A-B42B-4D6F-BEF1-0788178135FA}" srcId="{FD14C43B-FE56-4AB3-91AB-93F591E7455D}" destId="{0228E527-1D00-441B-BC27-ACCCEFAC8787}" srcOrd="4" destOrd="0" parTransId="{A8D62054-F312-47BE-818E-82B2E1720E68}" sibTransId="{6D026E46-A688-4CD5-93A3-D98F7828DAD1}"/>
    <dgm:cxn modelId="{5636FF3D-EC99-4C11-A073-0659DB13FA5E}" type="presOf" srcId="{B3DC43A8-C48B-4052-AE0D-BC82E9F78F19}" destId="{7D3EEB26-D3C9-40D7-AD34-31486DAA8AE0}" srcOrd="0" destOrd="0" presId="urn:microsoft.com/office/officeart/2005/8/layout/process5"/>
    <dgm:cxn modelId="{C053D73F-528D-4475-A823-02DE5F3EA7CD}" type="presOf" srcId="{B4873BB0-7AB1-4F76-B213-9181143B3A36}" destId="{2B872FDF-AE27-404D-BD8B-F1B43FAC816A}" srcOrd="1" destOrd="0" presId="urn:microsoft.com/office/officeart/2005/8/layout/process5"/>
    <dgm:cxn modelId="{D8ADDC5C-32DB-4797-8B2A-71DD6B4561E0}" type="presOf" srcId="{C7E7893C-40AD-4D79-8673-91CFF468B3B3}" destId="{912BAC1A-FBA5-479F-AE18-85C60A86BB38}" srcOrd="0" destOrd="0" presId="urn:microsoft.com/office/officeart/2005/8/layout/process5"/>
    <dgm:cxn modelId="{B0E95A60-60F5-4B8C-BA7D-1C4850E1FCFB}" type="presOf" srcId="{FD14C43B-FE56-4AB3-91AB-93F591E7455D}" destId="{71190F50-963B-4E64-AF14-8283BCAEAE41}" srcOrd="0" destOrd="0" presId="urn:microsoft.com/office/officeart/2005/8/layout/process5"/>
    <dgm:cxn modelId="{7DC8AD43-B5B0-44E1-8297-841D43AD989D}" srcId="{FD14C43B-FE56-4AB3-91AB-93F591E7455D}" destId="{AB990E87-6788-41BD-819E-AE03509FA9B7}" srcOrd="1" destOrd="0" parTransId="{BD390C9C-4DDA-4260-98D7-6E19E8706D67}" sibTransId="{22687C9D-50C9-492D-9588-F8BA46105FE6}"/>
    <dgm:cxn modelId="{45F25D67-1791-44C3-BDCB-63BAFEAF0E5F}" type="presOf" srcId="{0228E527-1D00-441B-BC27-ACCCEFAC8787}" destId="{B5A358FB-79AC-4C27-8575-2FB51D6654F7}" srcOrd="0" destOrd="0" presId="urn:microsoft.com/office/officeart/2005/8/layout/process5"/>
    <dgm:cxn modelId="{287BA867-DFE6-4719-BEB8-E64835FF9AFD}" srcId="{FD14C43B-FE56-4AB3-91AB-93F591E7455D}" destId="{980079B1-D957-49CE-B6E2-FB461859F3D7}" srcOrd="5" destOrd="0" parTransId="{5A71E0F0-413D-411D-9B18-E20ECFFC0EDE}" sibTransId="{41FC4BB0-9AC7-43E5-BE40-2C19D26F7FF0}"/>
    <dgm:cxn modelId="{CB17056A-527A-46F8-A58B-C0ED7C6D58D2}" srcId="{FD14C43B-FE56-4AB3-91AB-93F591E7455D}" destId="{B3DC43A8-C48B-4052-AE0D-BC82E9F78F19}" srcOrd="8" destOrd="0" parTransId="{8F5D0532-6066-4FC2-981F-991B517ACE6F}" sibTransId="{DB903627-5719-4534-9718-DADCB728A3D2}"/>
    <dgm:cxn modelId="{698CC16C-4236-46DB-B3BC-B13BD34C5936}" type="presOf" srcId="{9CB27581-5C16-4831-997A-7620D96A49BE}" destId="{19B5C199-39C7-4E81-AC8B-78A87D753C25}" srcOrd="1" destOrd="0" presId="urn:microsoft.com/office/officeart/2005/8/layout/process5"/>
    <dgm:cxn modelId="{E58E5850-B8CD-43EA-8D0B-75BEB8725D63}" type="presOf" srcId="{22687C9D-50C9-492D-9588-F8BA46105FE6}" destId="{F05A784A-AF29-42A1-BCD6-2C36309C4602}" srcOrd="0" destOrd="0" presId="urn:microsoft.com/office/officeart/2005/8/layout/process5"/>
    <dgm:cxn modelId="{80ED5373-287B-44B0-8363-06334EC6E02F}" srcId="{FD14C43B-FE56-4AB3-91AB-93F591E7455D}" destId="{6104FA29-8233-45E7-8CD8-EDD157168B5D}" srcOrd="7" destOrd="0" parTransId="{12FDC972-0516-463E-927D-BA0556A56075}" sibTransId="{DC216B44-690B-4E5B-9593-B1CE0797A96F}"/>
    <dgm:cxn modelId="{6B8F6075-2DCD-4382-97EF-DE3067155251}" type="presOf" srcId="{DC216B44-690B-4E5B-9593-B1CE0797A96F}" destId="{E4E14E54-9FA9-4117-9983-795518383222}" srcOrd="1" destOrd="0" presId="urn:microsoft.com/office/officeart/2005/8/layout/process5"/>
    <dgm:cxn modelId="{1F061E77-9C3A-4071-8D6B-13402ED60F93}" type="presOf" srcId="{DC216B44-690B-4E5B-9593-B1CE0797A96F}" destId="{DD10719C-2CAF-4594-81CE-7D6852AE6B15}" srcOrd="0" destOrd="0" presId="urn:microsoft.com/office/officeart/2005/8/layout/process5"/>
    <dgm:cxn modelId="{02B12D8D-CFD3-4698-96D2-93ECD1001EE4}" type="presOf" srcId="{22687C9D-50C9-492D-9588-F8BA46105FE6}" destId="{9EB87C67-949E-41CB-AF9A-F03D83D5A6C5}" srcOrd="1" destOrd="0" presId="urn:microsoft.com/office/officeart/2005/8/layout/process5"/>
    <dgm:cxn modelId="{8811C793-E6B9-45FE-A1D5-EB984D923387}" type="presOf" srcId="{989C407A-04C3-42A3-B54B-EAE5E7B5298E}" destId="{2E961D78-4F50-4099-8167-DFE438473682}" srcOrd="0" destOrd="0" presId="urn:microsoft.com/office/officeart/2005/8/layout/process5"/>
    <dgm:cxn modelId="{DDE49094-7D4A-4C48-8F92-3BD116274687}" type="presOf" srcId="{E3047AF9-8462-491A-9C55-ACDABFE3E7EB}" destId="{40B31D9D-B900-4353-8AD7-CD11ACF0FEEF}" srcOrd="0" destOrd="0" presId="urn:microsoft.com/office/officeart/2005/8/layout/process5"/>
    <dgm:cxn modelId="{CD25239A-AFE6-49DD-84B4-14CC69DDE9E5}" type="presOf" srcId="{B4873BB0-7AB1-4F76-B213-9181143B3A36}" destId="{C415EA11-506D-4762-A214-A6ADA2282FA0}" srcOrd="0" destOrd="0" presId="urn:microsoft.com/office/officeart/2005/8/layout/process5"/>
    <dgm:cxn modelId="{1A6E6FA9-2694-4ACA-8217-F23ACCF6D642}" type="presOf" srcId="{6D026E46-A688-4CD5-93A3-D98F7828DAD1}" destId="{5507D565-EBB4-43DD-B47E-3F20F85F3625}" srcOrd="0" destOrd="0" presId="urn:microsoft.com/office/officeart/2005/8/layout/process5"/>
    <dgm:cxn modelId="{C09647AB-758A-47FB-B349-8CB15DE3D4D9}" type="presOf" srcId="{9CB27581-5C16-4831-997A-7620D96A49BE}" destId="{42E228AB-D82E-4906-B418-ACF359BAE770}" srcOrd="0" destOrd="0" presId="urn:microsoft.com/office/officeart/2005/8/layout/process5"/>
    <dgm:cxn modelId="{0EA92AB8-2CA2-487D-9C44-24EB64157F73}" srcId="{FD14C43B-FE56-4AB3-91AB-93F591E7455D}" destId="{161504F8-CA8E-4D29-88A7-7CA503C5147C}" srcOrd="0" destOrd="0" parTransId="{2E951151-8760-44D6-A11C-0492ADFF3F6A}" sibTransId="{989C407A-04C3-42A3-B54B-EAE5E7B5298E}"/>
    <dgm:cxn modelId="{D52DBCB8-F50D-4476-A2A9-59FA42352263}" type="presOf" srcId="{517C89CC-C1C8-4056-BD4B-D70E0AA1CC06}" destId="{C6875B7A-CC5A-439F-AE74-22BCE8E9E35C}" srcOrd="0" destOrd="0" presId="urn:microsoft.com/office/officeart/2005/8/layout/process5"/>
    <dgm:cxn modelId="{69026ADD-2243-49F7-BECB-4135E5DFC5E5}" type="presOf" srcId="{AB990E87-6788-41BD-819E-AE03509FA9B7}" destId="{3CE2A485-F24E-4FD9-B48E-98BF7803C97A}" srcOrd="0" destOrd="0" presId="urn:microsoft.com/office/officeart/2005/8/layout/process5"/>
    <dgm:cxn modelId="{811078E7-D6D7-4F0A-9BE4-7B74C4F4E38F}" type="presOf" srcId="{980079B1-D957-49CE-B6E2-FB461859F3D7}" destId="{A15C19DC-6B76-440C-B0BD-4A5441CF39DD}" srcOrd="0" destOrd="0" presId="urn:microsoft.com/office/officeart/2005/8/layout/process5"/>
    <dgm:cxn modelId="{D938CDE7-96F6-4FAE-9AF4-994153919305}" type="presOf" srcId="{6104FA29-8233-45E7-8CD8-EDD157168B5D}" destId="{AE50AA3C-D770-4712-87EC-2A2D17DED55C}" srcOrd="0" destOrd="0" presId="urn:microsoft.com/office/officeart/2005/8/layout/process5"/>
    <dgm:cxn modelId="{5F9168E9-A09C-4203-8C96-B0A17D725E0A}" type="presOf" srcId="{41FC4BB0-9AC7-43E5-BE40-2C19D26F7FF0}" destId="{AFA0AD23-5C80-49B8-9C06-37FF6CBE4F57}" srcOrd="1" destOrd="0" presId="urn:microsoft.com/office/officeart/2005/8/layout/process5"/>
    <dgm:cxn modelId="{DD01E5EC-7AA2-42BC-8BAE-1FBE539F64F4}" srcId="{FD14C43B-FE56-4AB3-91AB-93F591E7455D}" destId="{E3047AF9-8462-491A-9C55-ACDABFE3E7EB}" srcOrd="2" destOrd="0" parTransId="{C1B15BBB-DBCE-4462-ACD6-3923C54D99CA}" sibTransId="{9CB27581-5C16-4831-997A-7620D96A49BE}"/>
    <dgm:cxn modelId="{E7DCB9F0-64E9-491F-A7C8-8709FCFADE78}" type="presOf" srcId="{989C407A-04C3-42A3-B54B-EAE5E7B5298E}" destId="{D594E328-CB74-4331-A51D-4A22DC45AEA4}" srcOrd="1" destOrd="0" presId="urn:microsoft.com/office/officeart/2005/8/layout/process5"/>
    <dgm:cxn modelId="{F4224FFC-F17B-4FAF-98AD-0F6035DEB2BA}" type="presOf" srcId="{161504F8-CA8E-4D29-88A7-7CA503C5147C}" destId="{E6B47C48-7C0E-41DE-97E9-203C5C130660}" srcOrd="0" destOrd="0" presId="urn:microsoft.com/office/officeart/2005/8/layout/process5"/>
    <dgm:cxn modelId="{00916133-2F68-4D25-AB84-BAF79B1A6E12}" type="presParOf" srcId="{71190F50-963B-4E64-AF14-8283BCAEAE41}" destId="{E6B47C48-7C0E-41DE-97E9-203C5C130660}" srcOrd="0" destOrd="0" presId="urn:microsoft.com/office/officeart/2005/8/layout/process5"/>
    <dgm:cxn modelId="{68F76CCD-CD40-4941-8676-329B7393959E}" type="presParOf" srcId="{71190F50-963B-4E64-AF14-8283BCAEAE41}" destId="{2E961D78-4F50-4099-8167-DFE438473682}" srcOrd="1" destOrd="0" presId="urn:microsoft.com/office/officeart/2005/8/layout/process5"/>
    <dgm:cxn modelId="{935AB405-4AFA-4F71-BCC2-63098ACB1A75}" type="presParOf" srcId="{2E961D78-4F50-4099-8167-DFE438473682}" destId="{D594E328-CB74-4331-A51D-4A22DC45AEA4}" srcOrd="0" destOrd="0" presId="urn:microsoft.com/office/officeart/2005/8/layout/process5"/>
    <dgm:cxn modelId="{791FB410-2C17-4E97-8B21-160BFBA0C099}" type="presParOf" srcId="{71190F50-963B-4E64-AF14-8283BCAEAE41}" destId="{3CE2A485-F24E-4FD9-B48E-98BF7803C97A}" srcOrd="2" destOrd="0" presId="urn:microsoft.com/office/officeart/2005/8/layout/process5"/>
    <dgm:cxn modelId="{6BB03755-365F-404A-9E15-1AE3EB849C3B}" type="presParOf" srcId="{71190F50-963B-4E64-AF14-8283BCAEAE41}" destId="{F05A784A-AF29-42A1-BCD6-2C36309C4602}" srcOrd="3" destOrd="0" presId="urn:microsoft.com/office/officeart/2005/8/layout/process5"/>
    <dgm:cxn modelId="{882DD940-F84F-4BCB-AE7D-5DD44D5B48BF}" type="presParOf" srcId="{F05A784A-AF29-42A1-BCD6-2C36309C4602}" destId="{9EB87C67-949E-41CB-AF9A-F03D83D5A6C5}" srcOrd="0" destOrd="0" presId="urn:microsoft.com/office/officeart/2005/8/layout/process5"/>
    <dgm:cxn modelId="{FEBF5215-BCF6-411A-A29C-ECA81549EE06}" type="presParOf" srcId="{71190F50-963B-4E64-AF14-8283BCAEAE41}" destId="{40B31D9D-B900-4353-8AD7-CD11ACF0FEEF}" srcOrd="4" destOrd="0" presId="urn:microsoft.com/office/officeart/2005/8/layout/process5"/>
    <dgm:cxn modelId="{86C8FDD5-3B56-4999-A390-DE8AD6177AB7}" type="presParOf" srcId="{71190F50-963B-4E64-AF14-8283BCAEAE41}" destId="{42E228AB-D82E-4906-B418-ACF359BAE770}" srcOrd="5" destOrd="0" presId="urn:microsoft.com/office/officeart/2005/8/layout/process5"/>
    <dgm:cxn modelId="{472C46CF-254D-4164-B5C2-0A85362F2F80}" type="presParOf" srcId="{42E228AB-D82E-4906-B418-ACF359BAE770}" destId="{19B5C199-39C7-4E81-AC8B-78A87D753C25}" srcOrd="0" destOrd="0" presId="urn:microsoft.com/office/officeart/2005/8/layout/process5"/>
    <dgm:cxn modelId="{25183C0C-A3B9-4A3E-BDD2-9255A394178A}" type="presParOf" srcId="{71190F50-963B-4E64-AF14-8283BCAEAE41}" destId="{C6875B7A-CC5A-439F-AE74-22BCE8E9E35C}" srcOrd="6" destOrd="0" presId="urn:microsoft.com/office/officeart/2005/8/layout/process5"/>
    <dgm:cxn modelId="{EA11F80C-E001-4288-9A65-989268F8B510}" type="presParOf" srcId="{71190F50-963B-4E64-AF14-8283BCAEAE41}" destId="{8A44330B-06EB-4051-BE95-65238EEF108C}" srcOrd="7" destOrd="0" presId="urn:microsoft.com/office/officeart/2005/8/layout/process5"/>
    <dgm:cxn modelId="{CF9F0F83-0D38-4DD5-BD40-CBDF9C1B7413}" type="presParOf" srcId="{8A44330B-06EB-4051-BE95-65238EEF108C}" destId="{0495739A-39C4-49FF-9A36-F9763F47127D}" srcOrd="0" destOrd="0" presId="urn:microsoft.com/office/officeart/2005/8/layout/process5"/>
    <dgm:cxn modelId="{CA090626-3AC6-4E31-B52C-F294F6832D18}" type="presParOf" srcId="{71190F50-963B-4E64-AF14-8283BCAEAE41}" destId="{B5A358FB-79AC-4C27-8575-2FB51D6654F7}" srcOrd="8" destOrd="0" presId="urn:microsoft.com/office/officeart/2005/8/layout/process5"/>
    <dgm:cxn modelId="{0E9BCFF3-CC1A-47EC-9E18-7D38A467E531}" type="presParOf" srcId="{71190F50-963B-4E64-AF14-8283BCAEAE41}" destId="{5507D565-EBB4-43DD-B47E-3F20F85F3625}" srcOrd="9" destOrd="0" presId="urn:microsoft.com/office/officeart/2005/8/layout/process5"/>
    <dgm:cxn modelId="{EB68B183-42D6-439B-B55C-608FEFB6FB7E}" type="presParOf" srcId="{5507D565-EBB4-43DD-B47E-3F20F85F3625}" destId="{3653E9FF-15B5-47AF-BFA6-19E56E00B725}" srcOrd="0" destOrd="0" presId="urn:microsoft.com/office/officeart/2005/8/layout/process5"/>
    <dgm:cxn modelId="{668A54DF-ECEF-47D3-9598-D427AF0445BC}" type="presParOf" srcId="{71190F50-963B-4E64-AF14-8283BCAEAE41}" destId="{A15C19DC-6B76-440C-B0BD-4A5441CF39DD}" srcOrd="10" destOrd="0" presId="urn:microsoft.com/office/officeart/2005/8/layout/process5"/>
    <dgm:cxn modelId="{CBBDEF04-2EB6-4A22-A75C-10310911B619}" type="presParOf" srcId="{71190F50-963B-4E64-AF14-8283BCAEAE41}" destId="{AF4C059C-5097-46DF-BF4E-2E7BB7DCE243}" srcOrd="11" destOrd="0" presId="urn:microsoft.com/office/officeart/2005/8/layout/process5"/>
    <dgm:cxn modelId="{E37FF31A-71A3-4720-A549-2436CC0D42A5}" type="presParOf" srcId="{AF4C059C-5097-46DF-BF4E-2E7BB7DCE243}" destId="{AFA0AD23-5C80-49B8-9C06-37FF6CBE4F57}" srcOrd="0" destOrd="0" presId="urn:microsoft.com/office/officeart/2005/8/layout/process5"/>
    <dgm:cxn modelId="{F1595203-F160-4EA8-8B71-741774320FA4}" type="presParOf" srcId="{71190F50-963B-4E64-AF14-8283BCAEAE41}" destId="{912BAC1A-FBA5-479F-AE18-85C60A86BB38}" srcOrd="12" destOrd="0" presId="urn:microsoft.com/office/officeart/2005/8/layout/process5"/>
    <dgm:cxn modelId="{E791A6C2-0DA9-4DE7-ACEE-D268CCAF86BA}" type="presParOf" srcId="{71190F50-963B-4E64-AF14-8283BCAEAE41}" destId="{C415EA11-506D-4762-A214-A6ADA2282FA0}" srcOrd="13" destOrd="0" presId="urn:microsoft.com/office/officeart/2005/8/layout/process5"/>
    <dgm:cxn modelId="{CF6577E2-9E7C-458F-B4D3-D63B4B4BF06F}" type="presParOf" srcId="{C415EA11-506D-4762-A214-A6ADA2282FA0}" destId="{2B872FDF-AE27-404D-BD8B-F1B43FAC816A}" srcOrd="0" destOrd="0" presId="urn:microsoft.com/office/officeart/2005/8/layout/process5"/>
    <dgm:cxn modelId="{36DF42CA-0207-4B7A-BBFA-B66E15FEE874}" type="presParOf" srcId="{71190F50-963B-4E64-AF14-8283BCAEAE41}" destId="{AE50AA3C-D770-4712-87EC-2A2D17DED55C}" srcOrd="14" destOrd="0" presId="urn:microsoft.com/office/officeart/2005/8/layout/process5"/>
    <dgm:cxn modelId="{1CDEB76A-DBEA-4EFC-B234-3B2D469B06D4}" type="presParOf" srcId="{71190F50-963B-4E64-AF14-8283BCAEAE41}" destId="{DD10719C-2CAF-4594-81CE-7D6852AE6B15}" srcOrd="15" destOrd="0" presId="urn:microsoft.com/office/officeart/2005/8/layout/process5"/>
    <dgm:cxn modelId="{81ABAD16-5124-49AF-984D-1A9D0D58EC1A}" type="presParOf" srcId="{DD10719C-2CAF-4594-81CE-7D6852AE6B15}" destId="{E4E14E54-9FA9-4117-9983-795518383222}" srcOrd="0" destOrd="0" presId="urn:microsoft.com/office/officeart/2005/8/layout/process5"/>
    <dgm:cxn modelId="{03F6EB5F-1C0A-47DD-9786-43BD7792668D}" type="presParOf" srcId="{71190F50-963B-4E64-AF14-8283BCAEAE41}" destId="{7D3EEB26-D3C9-40D7-AD34-31486DAA8AE0}" srcOrd="16" destOrd="0" presId="urn:microsoft.com/office/officeart/2005/8/layout/process5"/>
  </dgm:cxnLst>
  <dgm:bg/>
  <dgm:whole/>
  <dgm:extLst>
    <a:ext uri="http://schemas.microsoft.com/office/drawing/2008/diagram">
      <dsp:dataModelExt xmlns:dsp="http://schemas.microsoft.com/office/drawing/2008/diagram" relId="rId10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6B47C48-7C0E-41DE-97E9-203C5C130660}">
      <dsp:nvSpPr>
        <dsp:cNvPr id="0" name=""/>
        <dsp:cNvSpPr/>
      </dsp:nvSpPr>
      <dsp:spPr>
        <a:xfrm>
          <a:off x="942341" y="17"/>
          <a:ext cx="1799499" cy="1079699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500" b="0" kern="1200" dirty="0">
              <a:solidFill>
                <a:schemeClr val="tx1"/>
              </a:solidFill>
              <a:latin typeface="Muli" panose="00000800000000000000" pitchFamily="2" charset="0"/>
            </a:rPr>
            <a:t>1.</a:t>
          </a:r>
          <a:r>
            <a:rPr lang="fr-FR" sz="1500" kern="1200" dirty="0">
              <a:solidFill>
                <a:schemeClr val="tx1"/>
              </a:solidFill>
              <a:latin typeface="Muli" panose="00000800000000000000" pitchFamily="2" charset="0"/>
            </a:rPr>
            <a:t> Entretien individuel</a:t>
          </a:r>
        </a:p>
      </dsp:txBody>
      <dsp:txXfrm>
        <a:off x="973964" y="31640"/>
        <a:ext cx="1736253" cy="1016453"/>
      </dsp:txXfrm>
    </dsp:sp>
    <dsp:sp modelId="{2E961D78-4F50-4099-8167-DFE438473682}">
      <dsp:nvSpPr>
        <dsp:cNvPr id="0" name=""/>
        <dsp:cNvSpPr/>
      </dsp:nvSpPr>
      <dsp:spPr>
        <a:xfrm>
          <a:off x="2900197" y="316729"/>
          <a:ext cx="381493" cy="446275"/>
        </a:xfrm>
        <a:prstGeom prst="rightArrow">
          <a:avLst>
            <a:gd name="adj1" fmla="val 60000"/>
            <a:gd name="adj2" fmla="val 5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r-FR" sz="1200" kern="1200"/>
        </a:p>
      </dsp:txBody>
      <dsp:txXfrm>
        <a:off x="2900197" y="405984"/>
        <a:ext cx="267045" cy="267765"/>
      </dsp:txXfrm>
    </dsp:sp>
    <dsp:sp modelId="{3CE2A485-F24E-4FD9-B48E-98BF7803C97A}">
      <dsp:nvSpPr>
        <dsp:cNvPr id="0" name=""/>
        <dsp:cNvSpPr/>
      </dsp:nvSpPr>
      <dsp:spPr>
        <a:xfrm>
          <a:off x="3461641" y="17"/>
          <a:ext cx="1799499" cy="1079699"/>
        </a:xfrm>
        <a:prstGeom prst="roundRect">
          <a:avLst>
            <a:gd name="adj" fmla="val 10000"/>
          </a:avLst>
        </a:prstGeom>
        <a:solidFill>
          <a:schemeClr val="accent3">
            <a:hueOff val="338825"/>
            <a:satOff val="12500"/>
            <a:lumOff val="-183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500" kern="1200" dirty="0">
              <a:solidFill>
                <a:schemeClr val="tx1"/>
              </a:solidFill>
              <a:latin typeface="Muli" panose="00000800000000000000" pitchFamily="2" charset="0"/>
            </a:rPr>
            <a:t>2. Création/Mise à jour de ma demande de logement</a:t>
          </a:r>
        </a:p>
      </dsp:txBody>
      <dsp:txXfrm>
        <a:off x="3493264" y="31640"/>
        <a:ext cx="1736253" cy="1016453"/>
      </dsp:txXfrm>
    </dsp:sp>
    <dsp:sp modelId="{F05A784A-AF29-42A1-BCD6-2C36309C4602}">
      <dsp:nvSpPr>
        <dsp:cNvPr id="0" name=""/>
        <dsp:cNvSpPr/>
      </dsp:nvSpPr>
      <dsp:spPr>
        <a:xfrm>
          <a:off x="5419497" y="316729"/>
          <a:ext cx="381493" cy="446275"/>
        </a:xfrm>
        <a:prstGeom prst="rightArrow">
          <a:avLst>
            <a:gd name="adj1" fmla="val 60000"/>
            <a:gd name="adj2" fmla="val 50000"/>
          </a:avLst>
        </a:prstGeom>
        <a:solidFill>
          <a:schemeClr val="accent3">
            <a:hueOff val="387228"/>
            <a:satOff val="14286"/>
            <a:lumOff val="-2101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r-FR" sz="1200" kern="1200"/>
        </a:p>
      </dsp:txBody>
      <dsp:txXfrm>
        <a:off x="5419497" y="405984"/>
        <a:ext cx="267045" cy="267765"/>
      </dsp:txXfrm>
    </dsp:sp>
    <dsp:sp modelId="{40B31D9D-B900-4353-8AD7-CD11ACF0FEEF}">
      <dsp:nvSpPr>
        <dsp:cNvPr id="0" name=""/>
        <dsp:cNvSpPr/>
      </dsp:nvSpPr>
      <dsp:spPr>
        <a:xfrm>
          <a:off x="5980941" y="17"/>
          <a:ext cx="1799499" cy="1079699"/>
        </a:xfrm>
        <a:prstGeom prst="roundRect">
          <a:avLst>
            <a:gd name="adj" fmla="val 10000"/>
          </a:avLst>
        </a:prstGeom>
        <a:solidFill>
          <a:schemeClr val="accent3">
            <a:hueOff val="677650"/>
            <a:satOff val="25000"/>
            <a:lumOff val="-3676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050" kern="1200" dirty="0">
              <a:solidFill>
                <a:schemeClr val="tx1"/>
              </a:solidFill>
              <a:latin typeface="Muli" panose="00000800000000000000" pitchFamily="2" charset="0"/>
            </a:rPr>
            <a:t>3. Passage  en </a:t>
          </a:r>
          <a:r>
            <a:rPr lang="fr-FR" sz="1050" kern="1200" dirty="0">
              <a:solidFill>
                <a:prstClr val="black"/>
              </a:solidFill>
              <a:latin typeface="Muli" panose="00000800000000000000" pitchFamily="2" charset="0"/>
              <a:ea typeface="+mn-ea"/>
              <a:cs typeface="+mn-cs"/>
            </a:rPr>
            <a:t>Commission d'Attribution des Logements et d’Examen de </a:t>
          </a:r>
          <a:br>
            <a:rPr lang="fr-FR" sz="1050" kern="1200" dirty="0">
              <a:solidFill>
                <a:prstClr val="black"/>
              </a:solidFill>
              <a:latin typeface="Muli" panose="00000800000000000000" pitchFamily="2" charset="0"/>
              <a:ea typeface="+mn-ea"/>
              <a:cs typeface="+mn-cs"/>
            </a:rPr>
          </a:br>
          <a:r>
            <a:rPr lang="fr-FR" sz="1050" kern="1200" dirty="0">
              <a:solidFill>
                <a:prstClr val="black"/>
              </a:solidFill>
              <a:latin typeface="Muli" panose="00000800000000000000" pitchFamily="2" charset="0"/>
              <a:ea typeface="+mn-ea"/>
              <a:cs typeface="+mn-cs"/>
            </a:rPr>
            <a:t>l’Occupation des Logements</a:t>
          </a:r>
        </a:p>
      </dsp:txBody>
      <dsp:txXfrm>
        <a:off x="6012564" y="31640"/>
        <a:ext cx="1736253" cy="1016453"/>
      </dsp:txXfrm>
    </dsp:sp>
    <dsp:sp modelId="{42E228AB-D82E-4906-B418-ACF359BAE770}">
      <dsp:nvSpPr>
        <dsp:cNvPr id="0" name=""/>
        <dsp:cNvSpPr/>
      </dsp:nvSpPr>
      <dsp:spPr>
        <a:xfrm rot="5400000">
          <a:off x="6689944" y="1205682"/>
          <a:ext cx="381493" cy="446275"/>
        </a:xfrm>
        <a:prstGeom prst="rightArrow">
          <a:avLst>
            <a:gd name="adj1" fmla="val 60000"/>
            <a:gd name="adj2" fmla="val 50000"/>
          </a:avLst>
        </a:prstGeom>
        <a:solidFill>
          <a:schemeClr val="accent3">
            <a:hueOff val="774457"/>
            <a:satOff val="28571"/>
            <a:lumOff val="-4202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r-FR" sz="1200" kern="1200"/>
        </a:p>
      </dsp:txBody>
      <dsp:txXfrm rot="-5400000">
        <a:off x="6746808" y="1238073"/>
        <a:ext cx="267765" cy="267045"/>
      </dsp:txXfrm>
    </dsp:sp>
    <dsp:sp modelId="{C6875B7A-CC5A-439F-AE74-22BCE8E9E35C}">
      <dsp:nvSpPr>
        <dsp:cNvPr id="0" name=""/>
        <dsp:cNvSpPr/>
      </dsp:nvSpPr>
      <dsp:spPr>
        <a:xfrm>
          <a:off x="5980941" y="1799517"/>
          <a:ext cx="1799499" cy="1079699"/>
        </a:xfrm>
        <a:prstGeom prst="roundRect">
          <a:avLst>
            <a:gd name="adj" fmla="val 10000"/>
          </a:avLst>
        </a:prstGeom>
        <a:solidFill>
          <a:schemeClr val="accent3">
            <a:hueOff val="1016475"/>
            <a:satOff val="37500"/>
            <a:lumOff val="-551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500" kern="1200" dirty="0">
              <a:solidFill>
                <a:schemeClr val="tx1"/>
              </a:solidFill>
              <a:latin typeface="Muli" panose="00000800000000000000" pitchFamily="2" charset="0"/>
            </a:rPr>
            <a:t>4. Proposition de logement </a:t>
          </a:r>
        </a:p>
      </dsp:txBody>
      <dsp:txXfrm>
        <a:off x="6012564" y="1831140"/>
        <a:ext cx="1736253" cy="1016453"/>
      </dsp:txXfrm>
    </dsp:sp>
    <dsp:sp modelId="{8A44330B-06EB-4051-BE95-65238EEF108C}">
      <dsp:nvSpPr>
        <dsp:cNvPr id="0" name=""/>
        <dsp:cNvSpPr/>
      </dsp:nvSpPr>
      <dsp:spPr>
        <a:xfrm rot="10800000">
          <a:off x="5441091" y="2116229"/>
          <a:ext cx="381493" cy="446275"/>
        </a:xfrm>
        <a:prstGeom prst="rightArrow">
          <a:avLst>
            <a:gd name="adj1" fmla="val 60000"/>
            <a:gd name="adj2" fmla="val 50000"/>
          </a:avLst>
        </a:prstGeom>
        <a:solidFill>
          <a:schemeClr val="accent3">
            <a:hueOff val="1161685"/>
            <a:satOff val="42857"/>
            <a:lumOff val="-6303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r-FR" sz="1200" kern="1200"/>
        </a:p>
      </dsp:txBody>
      <dsp:txXfrm rot="10800000">
        <a:off x="5555539" y="2205484"/>
        <a:ext cx="267045" cy="267765"/>
      </dsp:txXfrm>
    </dsp:sp>
    <dsp:sp modelId="{B5A358FB-79AC-4C27-8575-2FB51D6654F7}">
      <dsp:nvSpPr>
        <dsp:cNvPr id="0" name=""/>
        <dsp:cNvSpPr/>
      </dsp:nvSpPr>
      <dsp:spPr>
        <a:xfrm>
          <a:off x="3461641" y="1799517"/>
          <a:ext cx="1799499" cy="1079699"/>
        </a:xfrm>
        <a:prstGeom prst="roundRect">
          <a:avLst>
            <a:gd name="adj" fmla="val 10000"/>
          </a:avLst>
        </a:prstGeom>
        <a:solidFill>
          <a:schemeClr val="accent3">
            <a:hueOff val="1355300"/>
            <a:satOff val="50000"/>
            <a:lumOff val="-735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500" kern="1200" dirty="0">
              <a:solidFill>
                <a:schemeClr val="tx1"/>
              </a:solidFill>
              <a:latin typeface="Muli" panose="00000800000000000000" pitchFamily="2" charset="0"/>
            </a:rPr>
            <a:t>5. Visite du logement</a:t>
          </a:r>
        </a:p>
      </dsp:txBody>
      <dsp:txXfrm>
        <a:off x="3493264" y="1831140"/>
        <a:ext cx="1736253" cy="1016453"/>
      </dsp:txXfrm>
    </dsp:sp>
    <dsp:sp modelId="{5507D565-EBB4-43DD-B47E-3F20F85F3625}">
      <dsp:nvSpPr>
        <dsp:cNvPr id="0" name=""/>
        <dsp:cNvSpPr/>
      </dsp:nvSpPr>
      <dsp:spPr>
        <a:xfrm rot="10800000">
          <a:off x="2921791" y="2116229"/>
          <a:ext cx="381493" cy="446275"/>
        </a:xfrm>
        <a:prstGeom prst="rightArrow">
          <a:avLst>
            <a:gd name="adj1" fmla="val 60000"/>
            <a:gd name="adj2" fmla="val 50000"/>
          </a:avLst>
        </a:prstGeom>
        <a:solidFill>
          <a:schemeClr val="accent3">
            <a:hueOff val="1548914"/>
            <a:satOff val="57143"/>
            <a:lumOff val="-8403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r-FR" sz="1200" kern="1200"/>
        </a:p>
      </dsp:txBody>
      <dsp:txXfrm rot="10800000">
        <a:off x="3036239" y="2205484"/>
        <a:ext cx="267045" cy="267765"/>
      </dsp:txXfrm>
    </dsp:sp>
    <dsp:sp modelId="{A15C19DC-6B76-440C-B0BD-4A5441CF39DD}">
      <dsp:nvSpPr>
        <dsp:cNvPr id="0" name=""/>
        <dsp:cNvSpPr/>
      </dsp:nvSpPr>
      <dsp:spPr>
        <a:xfrm>
          <a:off x="942341" y="1799517"/>
          <a:ext cx="1799499" cy="1079699"/>
        </a:xfrm>
        <a:prstGeom prst="roundRect">
          <a:avLst>
            <a:gd name="adj" fmla="val 10000"/>
          </a:avLst>
        </a:prstGeom>
        <a:solidFill>
          <a:schemeClr val="accent3">
            <a:hueOff val="1694124"/>
            <a:satOff val="62500"/>
            <a:lumOff val="-919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500" kern="1200" dirty="0">
              <a:solidFill>
                <a:schemeClr val="tx1"/>
              </a:solidFill>
              <a:latin typeface="Muli" panose="00000800000000000000" pitchFamily="2" charset="0"/>
            </a:rPr>
            <a:t>6. Signature du nouveau contrat de location </a:t>
          </a:r>
        </a:p>
      </dsp:txBody>
      <dsp:txXfrm>
        <a:off x="973964" y="1831140"/>
        <a:ext cx="1736253" cy="1016453"/>
      </dsp:txXfrm>
    </dsp:sp>
    <dsp:sp modelId="{AF4C059C-5097-46DF-BF4E-2E7BB7DCE243}">
      <dsp:nvSpPr>
        <dsp:cNvPr id="0" name=""/>
        <dsp:cNvSpPr/>
      </dsp:nvSpPr>
      <dsp:spPr>
        <a:xfrm rot="5400000">
          <a:off x="1651344" y="3005182"/>
          <a:ext cx="381493" cy="446275"/>
        </a:xfrm>
        <a:prstGeom prst="rightArrow">
          <a:avLst>
            <a:gd name="adj1" fmla="val 60000"/>
            <a:gd name="adj2" fmla="val 50000"/>
          </a:avLst>
        </a:prstGeom>
        <a:solidFill>
          <a:schemeClr val="accent3">
            <a:hueOff val="1936142"/>
            <a:satOff val="71429"/>
            <a:lumOff val="-10504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r-FR" sz="1200" kern="1200"/>
        </a:p>
      </dsp:txBody>
      <dsp:txXfrm rot="-5400000">
        <a:off x="1708208" y="3037573"/>
        <a:ext cx="267765" cy="267045"/>
      </dsp:txXfrm>
    </dsp:sp>
    <dsp:sp modelId="{912BAC1A-FBA5-479F-AE18-85C60A86BB38}">
      <dsp:nvSpPr>
        <dsp:cNvPr id="0" name=""/>
        <dsp:cNvSpPr/>
      </dsp:nvSpPr>
      <dsp:spPr>
        <a:xfrm>
          <a:off x="942341" y="3599017"/>
          <a:ext cx="1799499" cy="1079699"/>
        </a:xfrm>
        <a:prstGeom prst="roundRect">
          <a:avLst>
            <a:gd name="adj" fmla="val 10000"/>
          </a:avLst>
        </a:prstGeom>
        <a:solidFill>
          <a:schemeClr val="accent3">
            <a:hueOff val="2032949"/>
            <a:satOff val="75000"/>
            <a:lumOff val="-11029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500" kern="1200" dirty="0">
              <a:solidFill>
                <a:schemeClr val="tx1"/>
              </a:solidFill>
              <a:latin typeface="Muli" panose="00000800000000000000" pitchFamily="2" charset="0"/>
            </a:rPr>
            <a:t>7. Entrée dans les lieux de mon nouveau logement</a:t>
          </a:r>
        </a:p>
      </dsp:txBody>
      <dsp:txXfrm>
        <a:off x="973964" y="3630640"/>
        <a:ext cx="1736253" cy="1016453"/>
      </dsp:txXfrm>
    </dsp:sp>
    <dsp:sp modelId="{C415EA11-506D-4762-A214-A6ADA2282FA0}">
      <dsp:nvSpPr>
        <dsp:cNvPr id="0" name=""/>
        <dsp:cNvSpPr/>
      </dsp:nvSpPr>
      <dsp:spPr>
        <a:xfrm>
          <a:off x="2900197" y="3915729"/>
          <a:ext cx="381493" cy="446275"/>
        </a:xfrm>
        <a:prstGeom prst="rightArrow">
          <a:avLst>
            <a:gd name="adj1" fmla="val 60000"/>
            <a:gd name="adj2" fmla="val 50000"/>
          </a:avLst>
        </a:prstGeom>
        <a:solidFill>
          <a:schemeClr val="accent3">
            <a:hueOff val="2323371"/>
            <a:satOff val="85714"/>
            <a:lumOff val="-12605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r-FR" sz="1200" kern="1200"/>
        </a:p>
      </dsp:txBody>
      <dsp:txXfrm>
        <a:off x="2900197" y="4004984"/>
        <a:ext cx="267045" cy="267765"/>
      </dsp:txXfrm>
    </dsp:sp>
    <dsp:sp modelId="{AE50AA3C-D770-4712-87EC-2A2D17DED55C}">
      <dsp:nvSpPr>
        <dsp:cNvPr id="0" name=""/>
        <dsp:cNvSpPr/>
      </dsp:nvSpPr>
      <dsp:spPr>
        <a:xfrm>
          <a:off x="3461641" y="3599017"/>
          <a:ext cx="1799499" cy="1079699"/>
        </a:xfrm>
        <a:prstGeom prst="roundRect">
          <a:avLst>
            <a:gd name="adj" fmla="val 10000"/>
          </a:avLst>
        </a:prstGeom>
        <a:solidFill>
          <a:schemeClr val="accent3">
            <a:hueOff val="2371774"/>
            <a:satOff val="87500"/>
            <a:lumOff val="-1286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500" kern="1200" dirty="0">
              <a:solidFill>
                <a:schemeClr val="tx1"/>
              </a:solidFill>
              <a:latin typeface="Muli" panose="00000800000000000000" pitchFamily="2" charset="0"/>
            </a:rPr>
            <a:t>8. Déménagement</a:t>
          </a:r>
        </a:p>
      </dsp:txBody>
      <dsp:txXfrm>
        <a:off x="3493264" y="3630640"/>
        <a:ext cx="1736253" cy="1016453"/>
      </dsp:txXfrm>
    </dsp:sp>
    <dsp:sp modelId="{DD10719C-2CAF-4594-81CE-7D6852AE6B15}">
      <dsp:nvSpPr>
        <dsp:cNvPr id="0" name=""/>
        <dsp:cNvSpPr/>
      </dsp:nvSpPr>
      <dsp:spPr>
        <a:xfrm>
          <a:off x="5419497" y="3915729"/>
          <a:ext cx="381493" cy="446275"/>
        </a:xfrm>
        <a:prstGeom prst="rightArrow">
          <a:avLst>
            <a:gd name="adj1" fmla="val 60000"/>
            <a:gd name="adj2" fmla="val 50000"/>
          </a:avLst>
        </a:prstGeom>
        <a:solidFill>
          <a:schemeClr val="accent3">
            <a:hueOff val="2710599"/>
            <a:satOff val="100000"/>
            <a:lumOff val="-14706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r-FR" sz="1200" kern="1200"/>
        </a:p>
      </dsp:txBody>
      <dsp:txXfrm>
        <a:off x="5419497" y="4004984"/>
        <a:ext cx="267045" cy="267765"/>
      </dsp:txXfrm>
    </dsp:sp>
    <dsp:sp modelId="{7D3EEB26-D3C9-40D7-AD34-31486DAA8AE0}">
      <dsp:nvSpPr>
        <dsp:cNvPr id="0" name=""/>
        <dsp:cNvSpPr/>
      </dsp:nvSpPr>
      <dsp:spPr>
        <a:xfrm>
          <a:off x="5980941" y="3599017"/>
          <a:ext cx="1799499" cy="1079699"/>
        </a:xfrm>
        <a:prstGeom prst="roundRect">
          <a:avLst>
            <a:gd name="adj" fmla="val 10000"/>
          </a:avLst>
        </a:prstGeom>
        <a:solidFill>
          <a:schemeClr val="accent3">
            <a:hueOff val="2710599"/>
            <a:satOff val="100000"/>
            <a:lumOff val="-14706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500" kern="1200" dirty="0">
              <a:solidFill>
                <a:schemeClr val="tx1"/>
              </a:solidFill>
              <a:latin typeface="Muli" panose="00000800000000000000" pitchFamily="2" charset="0"/>
            </a:rPr>
            <a:t>9. Restitution de mon ancien logement</a:t>
          </a:r>
        </a:p>
      </dsp:txBody>
      <dsp:txXfrm>
        <a:off x="6012564" y="3630640"/>
        <a:ext cx="1736253" cy="101645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5">
  <dgm:title val=""/>
  <dgm:desc val=""/>
  <dgm:catLst>
    <dgm:cat type="process" pri="1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revDir"/>
          <dgm:param type="bkpt" val="endCnv"/>
        </dgm:alg>
      </dgm:if>
      <dgm:else name="Name2">
        <dgm:alg type="snake">
          <dgm:param type="grDir" val="tR"/>
          <dgm:param type="flowDir" val="row"/>
          <dgm:param type="contDir" val="rev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4"/>
      <dgm:constr type="sp" refType="w" refFor="ch" refForName="sibTrans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8BC20EE-F995-4D83-8D79-58D84FB7880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71112FF3-7B97-420F-9678-0D7E4A2B296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399EB7F-DAA3-45AA-A740-FC46A2499A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B5585-6E21-46F6-BDEE-00491D2B2EDD}" type="datetimeFigureOut">
              <a:rPr lang="fr-FR" smtClean="0"/>
              <a:t>05/10/2021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8467A16-979B-4149-8D9F-4AC9DA045C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C0CD61A-70A5-4255-AA36-1636558387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ED9639-541A-4B9B-AD8A-6D79A0760C7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726597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5D3CA4E-81C2-458D-8493-B5D2182957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5F5B26C3-12C2-4D00-B8A6-58454241FCF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0EB3C49-C6B9-45C2-9FD4-7E11CF712C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B5585-6E21-46F6-BDEE-00491D2B2EDD}" type="datetimeFigureOut">
              <a:rPr lang="fr-FR" smtClean="0"/>
              <a:t>05/10/2021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E89C980-E9B2-46AF-80F0-107DB140FD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E6FFC98-1F09-4367-B1B8-5B2B1E7199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ED9639-541A-4B9B-AD8A-6D79A0760C7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175524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6C5E69C4-8F26-49F9-BD46-D84902EA8E7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6BA61127-05AC-4FC7-8ADB-415BA145A71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B314539-DDAA-4A53-B72A-04ABC377BF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B5585-6E21-46F6-BDEE-00491D2B2EDD}" type="datetimeFigureOut">
              <a:rPr lang="fr-FR" smtClean="0"/>
              <a:t>05/10/2021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B3F7841-F2C1-4FA2-BC14-6C037F00B9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DCB6B73-C8D4-4A49-94F6-23658FEA37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ED9639-541A-4B9B-AD8A-6D79A0760C7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222858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97BC3C3-5B40-4431-837F-32A0EB3EFA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DAF4090-7063-44D0-98CF-1A4FBBC8C3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410048B-CC15-4B5D-B49F-008D064C6C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B5585-6E21-46F6-BDEE-00491D2B2EDD}" type="datetimeFigureOut">
              <a:rPr lang="fr-FR" smtClean="0"/>
              <a:t>05/10/2021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F9033A2-AF56-437D-9B54-33B997E36C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3CA3EA9-206C-48BB-81C0-DB58D087F2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ED9639-541A-4B9B-AD8A-6D79A0760C7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000097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C25A49F-C68B-4112-95D4-75EFBC5143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6E9FC484-A700-4016-8D56-A839CFC9FB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52AEA24-3FE2-4D7B-A287-800AAB8F3E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B5585-6E21-46F6-BDEE-00491D2B2EDD}" type="datetimeFigureOut">
              <a:rPr lang="fr-FR" smtClean="0"/>
              <a:t>05/10/2021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D0247A7-5350-46C9-BD97-82ECBDB4D9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68076C9-0850-4970-A7D9-FA1CF707CE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ED9639-541A-4B9B-AD8A-6D79A0760C7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86797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520A864-8938-4AD9-BC38-4AF261AE82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36FD6A1-9A31-4E84-B1FC-26013F773D0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015F6788-C5E3-4A08-8979-262B77AEE1E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F815E746-36E1-4849-ABD1-0CFA713184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B5585-6E21-46F6-BDEE-00491D2B2EDD}" type="datetimeFigureOut">
              <a:rPr lang="fr-FR" smtClean="0"/>
              <a:t>05/10/2021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947BC025-C745-4783-8717-0BD250F8FA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4745FAB8-5964-4289-88A7-2A04FC77C4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ED9639-541A-4B9B-AD8A-6D79A0760C7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81314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6E297CA-8224-4703-BE6B-5D46457220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E0B4088A-6331-490D-9DBB-72852AEAD08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62C180D0-342D-4FF1-849E-5BC998F3B3E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F2BDA941-D703-4234-A70D-1C6862526C4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BEF8BC1C-43BC-4A30-87C3-0F406D0C40A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4E5DA9EF-477D-4B00-9B66-BD23950589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B5585-6E21-46F6-BDEE-00491D2B2EDD}" type="datetimeFigureOut">
              <a:rPr lang="fr-FR" smtClean="0"/>
              <a:t>05/10/2021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734C0D3A-7A44-4D69-8336-9376450110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035282AC-BA4A-4429-AB1C-310E516E8D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ED9639-541A-4B9B-AD8A-6D79A0760C7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503491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181F024-7392-4972-91E5-2329780D6B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058C783D-65D4-4966-A216-6EB02AD2CF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B5585-6E21-46F6-BDEE-00491D2B2EDD}" type="datetimeFigureOut">
              <a:rPr lang="fr-FR" smtClean="0"/>
              <a:t>05/10/2021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7F439B69-37CC-4CF2-B6D8-523853FAA6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C50C3228-46C0-4AE3-99A3-810380F093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ED9639-541A-4B9B-AD8A-6D79A0760C7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934194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125A3B99-372E-4375-8565-2E033D7EAB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B5585-6E21-46F6-BDEE-00491D2B2EDD}" type="datetimeFigureOut">
              <a:rPr lang="fr-FR" smtClean="0"/>
              <a:t>05/10/2021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4CD4A8CE-D0EF-4476-A379-2CFBB16393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53AD1225-ED7D-4256-B2B5-C9CA1FE291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ED9639-541A-4B9B-AD8A-6D79A0760C7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771325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709BF47-E75E-4608-B675-21A195A9A6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67E4C86-8530-49C9-B546-E655B4F913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552E2BFD-2501-4646-B27A-25BDBFC5507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BA694F40-F468-406D-B02E-EA2A8CA717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B5585-6E21-46F6-BDEE-00491D2B2EDD}" type="datetimeFigureOut">
              <a:rPr lang="fr-FR" smtClean="0"/>
              <a:t>05/10/2021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24B677EA-0C7B-4BE5-B988-94E8006075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41DD3416-D25A-4D00-9A08-0538B7B553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ED9639-541A-4B9B-AD8A-6D79A0760C7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349154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AF91F05-7A32-4F9B-AF5E-16F341FF4C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720ECDF4-0183-44EF-BF61-7538DB7B2DF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E399D323-E3C4-4D7C-ADEA-645605E63B2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AF5E370B-E2BC-4FAF-B347-2C356ED87E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B5585-6E21-46F6-BDEE-00491D2B2EDD}" type="datetimeFigureOut">
              <a:rPr lang="fr-FR" smtClean="0"/>
              <a:t>05/10/2021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A7388C35-460E-4082-9DDC-986CCC17B4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67FC5393-7C1F-4258-BF1B-E4A7FE5C37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ED9639-541A-4B9B-AD8A-6D79A0760C7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347100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312A42DB-6D36-4D03-B1BF-5FA0D99B9E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CAB7753B-BB19-4698-BFFD-DBC717D146E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4961FBA-9795-41D8-BD08-5BBE6C47198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3B5585-6E21-46F6-BDEE-00491D2B2EDD}" type="datetimeFigureOut">
              <a:rPr lang="fr-FR" smtClean="0"/>
              <a:t>05/10/2021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20B9F03-6FFC-4B00-8A1E-8619AEF64B9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081E4D2-F35F-477D-AFBB-CC42E4A2AFF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ED9639-541A-4B9B-AD8A-6D79A0760C7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316889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7" Type="http://schemas.openxmlformats.org/officeDocument/2006/relationships/image" Target="../media/image7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diagramQuickStyle" Target="../diagrams/quickStyle1.xml"/><Relationship Id="rId13" Type="http://schemas.openxmlformats.org/officeDocument/2006/relationships/image" Target="../media/image10.JPG"/><Relationship Id="rId18" Type="http://schemas.openxmlformats.org/officeDocument/2006/relationships/image" Target="../media/image15.JPG"/><Relationship Id="rId3" Type="http://schemas.openxmlformats.org/officeDocument/2006/relationships/image" Target="../media/image2.JPG"/><Relationship Id="rId7" Type="http://schemas.openxmlformats.org/officeDocument/2006/relationships/diagramLayout" Target="../diagrams/layout1.xml"/><Relationship Id="rId12" Type="http://schemas.openxmlformats.org/officeDocument/2006/relationships/image" Target="../media/image9.JPG"/><Relationship Id="rId17" Type="http://schemas.openxmlformats.org/officeDocument/2006/relationships/image" Target="../media/image14.JPG"/><Relationship Id="rId2" Type="http://schemas.openxmlformats.org/officeDocument/2006/relationships/image" Target="../media/image1.png"/><Relationship Id="rId16" Type="http://schemas.openxmlformats.org/officeDocument/2006/relationships/image" Target="../media/image13.JPG"/><Relationship Id="rId20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6" Type="http://schemas.openxmlformats.org/officeDocument/2006/relationships/diagramData" Target="../diagrams/data1.xml"/><Relationship Id="rId11" Type="http://schemas.openxmlformats.org/officeDocument/2006/relationships/image" Target="../media/image8.JPG"/><Relationship Id="rId5" Type="http://schemas.openxmlformats.org/officeDocument/2006/relationships/image" Target="../media/image4.png"/><Relationship Id="rId15" Type="http://schemas.openxmlformats.org/officeDocument/2006/relationships/image" Target="../media/image12.JPG"/><Relationship Id="rId10" Type="http://schemas.microsoft.com/office/2007/relationships/diagramDrawing" Target="../diagrams/drawing1.xml"/><Relationship Id="rId19" Type="http://schemas.openxmlformats.org/officeDocument/2006/relationships/image" Target="../media/image16.JPG"/><Relationship Id="rId4" Type="http://schemas.openxmlformats.org/officeDocument/2006/relationships/image" Target="../media/image3.jpeg"/><Relationship Id="rId9" Type="http://schemas.openxmlformats.org/officeDocument/2006/relationships/diagramColors" Target="../diagrams/colors1.xml"/><Relationship Id="rId14" Type="http://schemas.openxmlformats.org/officeDocument/2006/relationships/image" Target="../media/image11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7" Type="http://schemas.openxmlformats.org/officeDocument/2006/relationships/image" Target="../media/image19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8.svg"/><Relationship Id="rId5" Type="http://schemas.openxmlformats.org/officeDocument/2006/relationships/image" Target="../media/image17.pn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e 9">
            <a:extLst>
              <a:ext uri="{FF2B5EF4-FFF2-40B4-BE49-F238E27FC236}">
                <a16:creationId xmlns:a16="http://schemas.microsoft.com/office/drawing/2014/main" id="{D3D63E30-B45B-4F28-A098-8B1BDF38326D}"/>
              </a:ext>
            </a:extLst>
          </p:cNvPr>
          <p:cNvGrpSpPr/>
          <p:nvPr/>
        </p:nvGrpSpPr>
        <p:grpSpPr>
          <a:xfrm>
            <a:off x="2178807" y="2130050"/>
            <a:ext cx="7619161" cy="3668874"/>
            <a:chOff x="24714" y="57665"/>
            <a:chExt cx="11749217" cy="6858000"/>
          </a:xfrm>
        </p:grpSpPr>
        <p:pic>
          <p:nvPicPr>
            <p:cNvPr id="12" name="Image 11">
              <a:extLst>
                <a:ext uri="{FF2B5EF4-FFF2-40B4-BE49-F238E27FC236}">
                  <a16:creationId xmlns:a16="http://schemas.microsoft.com/office/drawing/2014/main" id="{979B7BF4-66FB-4E2C-9865-5128C9A401AE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54456" y="57665"/>
              <a:ext cx="11619475" cy="6858000"/>
            </a:xfrm>
            <a:prstGeom prst="rect">
              <a:avLst/>
            </a:prstGeom>
          </p:spPr>
        </p:pic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FF06FD4A-4C8E-4B32-B62D-7A1C8D6E0414}"/>
                </a:ext>
              </a:extLst>
            </p:cNvPr>
            <p:cNvSpPr/>
            <p:nvPr/>
          </p:nvSpPr>
          <p:spPr>
            <a:xfrm>
              <a:off x="24714" y="57665"/>
              <a:ext cx="1762897" cy="1260389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49EF6EB0-8507-4F21-8614-A39C41B7A796}"/>
                </a:ext>
              </a:extLst>
            </p:cNvPr>
            <p:cNvSpPr/>
            <p:nvPr/>
          </p:nvSpPr>
          <p:spPr>
            <a:xfrm>
              <a:off x="6227804" y="547816"/>
              <a:ext cx="584888" cy="31715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</p:grpSp>
      <p:sp>
        <p:nvSpPr>
          <p:cNvPr id="6" name="Rectangle : avec coin arrondi et coin rogné en haut 5">
            <a:extLst>
              <a:ext uri="{FF2B5EF4-FFF2-40B4-BE49-F238E27FC236}">
                <a16:creationId xmlns:a16="http://schemas.microsoft.com/office/drawing/2014/main" id="{71A8432B-3648-4EB7-9EE3-25254FB44A75}"/>
              </a:ext>
            </a:extLst>
          </p:cNvPr>
          <p:cNvSpPr/>
          <p:nvPr/>
        </p:nvSpPr>
        <p:spPr>
          <a:xfrm>
            <a:off x="1" y="3733"/>
            <a:ext cx="12192000" cy="1419225"/>
          </a:xfrm>
          <a:prstGeom prst="snipRoundRect">
            <a:avLst>
              <a:gd name="adj1" fmla="val 0"/>
              <a:gd name="adj2" fmla="val 50000"/>
            </a:avLst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F43B7A4F-208E-4784-AEF9-78EEF26C60F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405158"/>
            <a:ext cx="12191999" cy="734429"/>
          </a:xfrm>
        </p:spPr>
        <p:txBody>
          <a:bodyPr>
            <a:noAutofit/>
          </a:bodyPr>
          <a:lstStyle/>
          <a:p>
            <a:r>
              <a:rPr lang="fr-FR" sz="4800" b="1" dirty="0">
                <a:solidFill>
                  <a:schemeClr val="bg1"/>
                </a:solidFill>
                <a:latin typeface="Yellowtail" panose="02000503000000000000" pitchFamily="2" charset="0"/>
                <a:cs typeface="Helvetica" panose="020B0604020202020204" pitchFamily="34" charset="0"/>
              </a:rPr>
              <a:t>MON</a:t>
            </a:r>
            <a:r>
              <a:rPr lang="fr-FR" sz="3200" b="1" dirty="0">
                <a:solidFill>
                  <a:schemeClr val="bg1"/>
                </a:solidFill>
                <a:latin typeface="Muli" panose="00000800000000000000" pitchFamily="2" charset="0"/>
                <a:cs typeface="Helvetica" panose="020B0604020202020204" pitchFamily="34" charset="0"/>
              </a:rPr>
              <a:t>  RELOGEMENT</a:t>
            </a:r>
          </a:p>
        </p:txBody>
      </p:sp>
      <p:pic>
        <p:nvPicPr>
          <p:cNvPr id="5" name="Image 4" descr="Une image contenant dessin&#10;&#10;Description générée automatiquement">
            <a:extLst>
              <a:ext uri="{FF2B5EF4-FFF2-40B4-BE49-F238E27FC236}">
                <a16:creationId xmlns:a16="http://schemas.microsoft.com/office/drawing/2014/main" id="{5E9EF748-9354-4256-B4F1-030B11065DD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221" y="5826970"/>
            <a:ext cx="1242075" cy="776297"/>
          </a:xfrm>
          <a:prstGeom prst="rect">
            <a:avLst/>
          </a:prstGeom>
        </p:spPr>
      </p:pic>
      <p:sp>
        <p:nvSpPr>
          <p:cNvPr id="8" name="Sous-titre 7">
            <a:extLst>
              <a:ext uri="{FF2B5EF4-FFF2-40B4-BE49-F238E27FC236}">
                <a16:creationId xmlns:a16="http://schemas.microsoft.com/office/drawing/2014/main" id="{9A9588AD-ED30-4749-9B0D-FDB7782A42C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34297" y="2180739"/>
            <a:ext cx="8982530" cy="3347730"/>
          </a:xfrm>
        </p:spPr>
        <p:txBody>
          <a:bodyPr>
            <a:normAutofit lnSpcReduction="10000"/>
          </a:bodyPr>
          <a:lstStyle/>
          <a:p>
            <a:pPr algn="l"/>
            <a:r>
              <a:rPr lang="fr-FR" sz="2800" u="sng" dirty="0">
                <a:latin typeface="Muli" panose="00000800000000000000" pitchFamily="2" charset="0"/>
                <a:cs typeface="Helvetica" panose="020B0604020202020204" pitchFamily="34" charset="0"/>
              </a:rPr>
              <a:t>Mon contact privilégié :</a:t>
            </a:r>
          </a:p>
          <a:p>
            <a:pPr algn="l"/>
            <a:endParaRPr lang="fr-FR" sz="2800" u="sng" dirty="0"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algn="l"/>
            <a:r>
              <a:rPr lang="fr-FR" sz="2800" dirty="0">
                <a:latin typeface="Muli SemiBold" panose="00000700000000000000" pitchFamily="2" charset="0"/>
                <a:cs typeface="Helvetica" panose="020B0604020202020204" pitchFamily="34" charset="0"/>
              </a:rPr>
              <a:t>Caroline HEITZ</a:t>
            </a:r>
            <a:br>
              <a:rPr lang="fr-FR" sz="2800" dirty="0">
                <a:latin typeface="Muli SemiBold" panose="00000700000000000000" pitchFamily="2" charset="0"/>
                <a:cs typeface="Helvetica" panose="020B0604020202020204" pitchFamily="34" charset="0"/>
              </a:rPr>
            </a:br>
            <a:r>
              <a:rPr lang="fr-FR" sz="2800" dirty="0">
                <a:latin typeface="Muli Light" panose="00000400000000000000" pitchFamily="2" charset="0"/>
                <a:cs typeface="Helvetica" panose="020B0604020202020204" pitchFamily="34" charset="0"/>
              </a:rPr>
              <a:t>Chargée de Relogement et d’Accompagnement</a:t>
            </a:r>
          </a:p>
          <a:p>
            <a:pPr algn="l"/>
            <a:endParaRPr lang="fr-FR" sz="2800" dirty="0">
              <a:latin typeface="Muli Light" panose="00000400000000000000" pitchFamily="2" charset="0"/>
              <a:cs typeface="Helvetica" panose="020B0604020202020204" pitchFamily="34" charset="0"/>
            </a:endParaRPr>
          </a:p>
          <a:p>
            <a:pPr algn="l"/>
            <a:r>
              <a:rPr lang="fr-FR" sz="2800" b="1" dirty="0">
                <a:latin typeface="Muli Light" panose="00000400000000000000" pitchFamily="2" charset="0"/>
              </a:rPr>
              <a:t>03. 88. 32. 52. 10 </a:t>
            </a:r>
            <a:r>
              <a:rPr lang="fr-FR" sz="1800" b="1" dirty="0">
                <a:latin typeface="Muli Light" panose="00000400000000000000" pitchFamily="2" charset="0"/>
              </a:rPr>
              <a:t>ou</a:t>
            </a:r>
            <a:r>
              <a:rPr lang="fr-FR" sz="2800" b="1" dirty="0">
                <a:latin typeface="Muli Light" panose="00000400000000000000" pitchFamily="2" charset="0"/>
              </a:rPr>
              <a:t> 06. 40. 74. 97. 20</a:t>
            </a:r>
            <a:endParaRPr lang="fr-FR" sz="2800" b="1" dirty="0">
              <a:latin typeface="Muli Light" panose="00000400000000000000" pitchFamily="2" charset="0"/>
              <a:cs typeface="Helvetica" panose="020B0604020202020204" pitchFamily="34" charset="0"/>
            </a:endParaRPr>
          </a:p>
          <a:p>
            <a:pPr algn="l"/>
            <a:r>
              <a:rPr lang="fr-FR" sz="2800" dirty="0">
                <a:latin typeface="Muli Light" panose="00000400000000000000" pitchFamily="2" charset="0"/>
                <a:sym typeface="Wingdings" panose="05000000000000000000" pitchFamily="2" charset="2"/>
              </a:rPr>
              <a:t>anru.hm@habitationmoderne.org</a:t>
            </a:r>
            <a:endParaRPr lang="fr-FR" sz="2800" dirty="0">
              <a:latin typeface="Muli Light" panose="00000400000000000000" pitchFamily="2" charset="0"/>
              <a:cs typeface="Helvetica" panose="020B0604020202020204" pitchFamily="34" charset="0"/>
            </a:endParaRPr>
          </a:p>
          <a:p>
            <a:endParaRPr lang="fr-FR" sz="2800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pic>
        <p:nvPicPr>
          <p:cNvPr id="15" name="Picture 2" descr="Résultat de recherche d'images pour &quot;anru&quot;">
            <a:extLst>
              <a:ext uri="{FF2B5EF4-FFF2-40B4-BE49-F238E27FC236}">
                <a16:creationId xmlns:a16="http://schemas.microsoft.com/office/drawing/2014/main" id="{4AF8ABB8-14D3-4AC4-A9DE-6C3450D9C5F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" t="21986" r="-41" b="23855"/>
          <a:stretch/>
        </p:blipFill>
        <p:spPr bwMode="auto">
          <a:xfrm>
            <a:off x="5501376" y="5966611"/>
            <a:ext cx="1189248" cy="5678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Image 15">
            <a:extLst>
              <a:ext uri="{FF2B5EF4-FFF2-40B4-BE49-F238E27FC236}">
                <a16:creationId xmlns:a16="http://schemas.microsoft.com/office/drawing/2014/main" id="{239D7082-7029-49AA-A672-096884780E9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923511" y="6109448"/>
            <a:ext cx="2164268" cy="493819"/>
          </a:xfrm>
          <a:prstGeom prst="rect">
            <a:avLst/>
          </a:prstGeom>
        </p:spPr>
      </p:pic>
      <p:pic>
        <p:nvPicPr>
          <p:cNvPr id="4" name="Image 3">
            <a:extLst>
              <a:ext uri="{FF2B5EF4-FFF2-40B4-BE49-F238E27FC236}">
                <a16:creationId xmlns:a16="http://schemas.microsoft.com/office/drawing/2014/main" id="{C6572332-AF10-4AF4-A6DD-A3D71DA283BF}"/>
              </a:ext>
            </a:extLst>
          </p:cNvPr>
          <p:cNvPicPr>
            <a:picLocks noChangeAspect="1"/>
          </p:cNvPicPr>
          <p:nvPr/>
        </p:nvPicPr>
        <p:blipFill rotWithShape="1">
          <a:blip r:embed="rId6"/>
          <a:srcRect l="18092" t="4731" r="29869" b="9615"/>
          <a:stretch/>
        </p:blipFill>
        <p:spPr>
          <a:xfrm>
            <a:off x="8374185" y="1683288"/>
            <a:ext cx="525559" cy="2418930"/>
          </a:xfrm>
          <a:prstGeom prst="rect">
            <a:avLst/>
          </a:prstGeom>
        </p:spPr>
      </p:pic>
      <p:pic>
        <p:nvPicPr>
          <p:cNvPr id="17" name="Image 16">
            <a:extLst>
              <a:ext uri="{FF2B5EF4-FFF2-40B4-BE49-F238E27FC236}">
                <a16:creationId xmlns:a16="http://schemas.microsoft.com/office/drawing/2014/main" id="{89ECF3B4-46AD-415D-BFF0-5974F77CAA07}"/>
              </a:ext>
            </a:extLst>
          </p:cNvPr>
          <p:cNvPicPr>
            <a:picLocks noChangeAspect="1"/>
          </p:cNvPicPr>
          <p:nvPr/>
        </p:nvPicPr>
        <p:blipFill rotWithShape="1">
          <a:blip r:embed="rId7"/>
          <a:srcRect l="6846" r="3351"/>
          <a:stretch/>
        </p:blipFill>
        <p:spPr>
          <a:xfrm>
            <a:off x="8907468" y="2561942"/>
            <a:ext cx="2974959" cy="32874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20772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e 9">
            <a:extLst>
              <a:ext uri="{FF2B5EF4-FFF2-40B4-BE49-F238E27FC236}">
                <a16:creationId xmlns:a16="http://schemas.microsoft.com/office/drawing/2014/main" id="{D3D63E30-B45B-4F28-A098-8B1BDF38326D}"/>
              </a:ext>
            </a:extLst>
          </p:cNvPr>
          <p:cNvGrpSpPr/>
          <p:nvPr/>
        </p:nvGrpSpPr>
        <p:grpSpPr>
          <a:xfrm>
            <a:off x="2178807" y="2130050"/>
            <a:ext cx="7619161" cy="3668874"/>
            <a:chOff x="24714" y="57665"/>
            <a:chExt cx="11749217" cy="6858000"/>
          </a:xfrm>
        </p:grpSpPr>
        <p:pic>
          <p:nvPicPr>
            <p:cNvPr id="12" name="Image 11">
              <a:extLst>
                <a:ext uri="{FF2B5EF4-FFF2-40B4-BE49-F238E27FC236}">
                  <a16:creationId xmlns:a16="http://schemas.microsoft.com/office/drawing/2014/main" id="{979B7BF4-66FB-4E2C-9865-5128C9A401AE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54456" y="57665"/>
              <a:ext cx="11619475" cy="6858000"/>
            </a:xfrm>
            <a:prstGeom prst="rect">
              <a:avLst/>
            </a:prstGeom>
          </p:spPr>
        </p:pic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FF06FD4A-4C8E-4B32-B62D-7A1C8D6E0414}"/>
                </a:ext>
              </a:extLst>
            </p:cNvPr>
            <p:cNvSpPr/>
            <p:nvPr/>
          </p:nvSpPr>
          <p:spPr>
            <a:xfrm>
              <a:off x="24714" y="57665"/>
              <a:ext cx="1762897" cy="1260389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49EF6EB0-8507-4F21-8614-A39C41B7A796}"/>
                </a:ext>
              </a:extLst>
            </p:cNvPr>
            <p:cNvSpPr/>
            <p:nvPr/>
          </p:nvSpPr>
          <p:spPr>
            <a:xfrm>
              <a:off x="6227804" y="547816"/>
              <a:ext cx="584888" cy="31715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</p:grpSp>
      <p:sp>
        <p:nvSpPr>
          <p:cNvPr id="6" name="Rectangle : avec coin arrondi et coin rogné en haut 5">
            <a:extLst>
              <a:ext uri="{FF2B5EF4-FFF2-40B4-BE49-F238E27FC236}">
                <a16:creationId xmlns:a16="http://schemas.microsoft.com/office/drawing/2014/main" id="{71A8432B-3648-4EB7-9EE3-25254FB44A75}"/>
              </a:ext>
            </a:extLst>
          </p:cNvPr>
          <p:cNvSpPr/>
          <p:nvPr/>
        </p:nvSpPr>
        <p:spPr>
          <a:xfrm>
            <a:off x="1" y="3733"/>
            <a:ext cx="12192000" cy="1063043"/>
          </a:xfrm>
          <a:prstGeom prst="snipRoundRect">
            <a:avLst>
              <a:gd name="adj1" fmla="val 0"/>
              <a:gd name="adj2" fmla="val 50000"/>
            </a:avLst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F43B7A4F-208E-4784-AEF9-78EEF26C60F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144702"/>
            <a:ext cx="12192000" cy="781104"/>
          </a:xfrm>
        </p:spPr>
        <p:txBody>
          <a:bodyPr>
            <a:noAutofit/>
          </a:bodyPr>
          <a:lstStyle/>
          <a:p>
            <a:r>
              <a:rPr lang="fr-FR" sz="4800" b="1" dirty="0">
                <a:solidFill>
                  <a:schemeClr val="bg1"/>
                </a:solidFill>
                <a:latin typeface="Yellowtail" panose="02000503000000000000" pitchFamily="2" charset="0"/>
                <a:cs typeface="Helvetica" panose="020B0604020202020204" pitchFamily="34" charset="0"/>
              </a:rPr>
              <a:t>Nos</a:t>
            </a:r>
            <a:r>
              <a:rPr lang="fr-FR" sz="3200" b="1" dirty="0">
                <a:solidFill>
                  <a:schemeClr val="bg1"/>
                </a:solidFill>
                <a:latin typeface="Muli" panose="00000800000000000000" pitchFamily="2" charset="0"/>
                <a:cs typeface="Helvetica" panose="020B0604020202020204" pitchFamily="34" charset="0"/>
              </a:rPr>
              <a:t>  engagements réciproques</a:t>
            </a:r>
          </a:p>
        </p:txBody>
      </p:sp>
      <p:pic>
        <p:nvPicPr>
          <p:cNvPr id="5" name="Image 4" descr="Une image contenant dessin&#10;&#10;Description générée automatiquement">
            <a:extLst>
              <a:ext uri="{FF2B5EF4-FFF2-40B4-BE49-F238E27FC236}">
                <a16:creationId xmlns:a16="http://schemas.microsoft.com/office/drawing/2014/main" id="{5E9EF748-9354-4256-B4F1-030B11065DD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221" y="5826970"/>
            <a:ext cx="1242075" cy="776297"/>
          </a:xfrm>
          <a:prstGeom prst="rect">
            <a:avLst/>
          </a:prstGeom>
        </p:spPr>
      </p:pic>
      <p:pic>
        <p:nvPicPr>
          <p:cNvPr id="15" name="Picture 2" descr="Résultat de recherche d'images pour &quot;anru&quot;">
            <a:extLst>
              <a:ext uri="{FF2B5EF4-FFF2-40B4-BE49-F238E27FC236}">
                <a16:creationId xmlns:a16="http://schemas.microsoft.com/office/drawing/2014/main" id="{4AF8ABB8-14D3-4AC4-A9DE-6C3450D9C5F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" t="21986" r="-41" b="23855"/>
          <a:stretch/>
        </p:blipFill>
        <p:spPr bwMode="auto">
          <a:xfrm>
            <a:off x="5501376" y="5966611"/>
            <a:ext cx="1189248" cy="5678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Image 15">
            <a:extLst>
              <a:ext uri="{FF2B5EF4-FFF2-40B4-BE49-F238E27FC236}">
                <a16:creationId xmlns:a16="http://schemas.microsoft.com/office/drawing/2014/main" id="{239D7082-7029-49AA-A672-096884780E9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923511" y="6109448"/>
            <a:ext cx="2164268" cy="493819"/>
          </a:xfrm>
          <a:prstGeom prst="rect">
            <a:avLst/>
          </a:prstGeom>
        </p:spPr>
      </p:pic>
      <p:pic>
        <p:nvPicPr>
          <p:cNvPr id="17" name="Image 16">
            <a:extLst>
              <a:ext uri="{FF2B5EF4-FFF2-40B4-BE49-F238E27FC236}">
                <a16:creationId xmlns:a16="http://schemas.microsoft.com/office/drawing/2014/main" id="{89ECF3B4-46AD-415D-BFF0-5974F77CAA07}"/>
              </a:ext>
            </a:extLst>
          </p:cNvPr>
          <p:cNvPicPr>
            <a:picLocks noChangeAspect="1"/>
          </p:cNvPicPr>
          <p:nvPr/>
        </p:nvPicPr>
        <p:blipFill rotWithShape="1">
          <a:blip r:embed="rId6"/>
          <a:srcRect l="6846" r="3351"/>
          <a:stretch/>
        </p:blipFill>
        <p:spPr>
          <a:xfrm>
            <a:off x="8982623" y="2595282"/>
            <a:ext cx="2974959" cy="3287485"/>
          </a:xfrm>
          <a:prstGeom prst="rect">
            <a:avLst/>
          </a:prstGeom>
        </p:spPr>
      </p:pic>
      <p:sp>
        <p:nvSpPr>
          <p:cNvPr id="18" name="Rectangle 17">
            <a:extLst>
              <a:ext uri="{FF2B5EF4-FFF2-40B4-BE49-F238E27FC236}">
                <a16:creationId xmlns:a16="http://schemas.microsoft.com/office/drawing/2014/main" id="{8F51579C-81CB-46D0-A49B-0C2BFC449D90}"/>
              </a:ext>
            </a:extLst>
          </p:cNvPr>
          <p:cNvSpPr/>
          <p:nvPr/>
        </p:nvSpPr>
        <p:spPr>
          <a:xfrm>
            <a:off x="738009" y="2467189"/>
            <a:ext cx="4018549" cy="3327301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600" dirty="0">
                <a:solidFill>
                  <a:schemeClr val="tx1"/>
                </a:solidFill>
                <a:latin typeface="Muli Light" panose="00000400000000000000" pitchFamily="2" charset="0"/>
              </a:rPr>
              <a:t>Vous </a:t>
            </a:r>
            <a:r>
              <a:rPr lang="fr-FR" sz="1600" b="1" dirty="0">
                <a:solidFill>
                  <a:schemeClr val="tx1"/>
                </a:solidFill>
                <a:latin typeface="Muli SemiBold" panose="00000700000000000000" pitchFamily="2" charset="0"/>
              </a:rPr>
              <a:t>aider</a:t>
            </a:r>
            <a:r>
              <a:rPr lang="fr-FR" sz="1600" dirty="0">
                <a:solidFill>
                  <a:schemeClr val="tx1"/>
                </a:solidFill>
                <a:latin typeface="Muli Light" panose="00000400000000000000" pitchFamily="2" charset="0"/>
              </a:rPr>
              <a:t> à formaliser votre projet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sz="1600" dirty="0">
              <a:solidFill>
                <a:schemeClr val="tx1"/>
              </a:solidFill>
              <a:latin typeface="Muli Light" panose="00000400000000000000" pitchFamily="2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600" dirty="0">
                <a:solidFill>
                  <a:schemeClr val="tx1"/>
                </a:solidFill>
                <a:latin typeface="Muli Light" panose="00000400000000000000" pitchFamily="2" charset="0"/>
              </a:rPr>
              <a:t>Vous </a:t>
            </a:r>
            <a:r>
              <a:rPr lang="fr-FR" sz="1600" b="1" dirty="0">
                <a:solidFill>
                  <a:schemeClr val="tx1"/>
                </a:solidFill>
                <a:latin typeface="Muli SemiBold" panose="00000700000000000000" pitchFamily="2" charset="0"/>
              </a:rPr>
              <a:t>proposer</a:t>
            </a:r>
            <a:r>
              <a:rPr lang="fr-FR" sz="1600" dirty="0">
                <a:solidFill>
                  <a:schemeClr val="tx1"/>
                </a:solidFill>
                <a:latin typeface="Muli Light" panose="00000400000000000000" pitchFamily="2" charset="0"/>
              </a:rPr>
              <a:t> des logements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sz="1600" dirty="0">
              <a:solidFill>
                <a:schemeClr val="tx1"/>
              </a:solidFill>
              <a:latin typeface="Muli Light" panose="00000400000000000000" pitchFamily="2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1600" b="1" dirty="0">
                <a:solidFill>
                  <a:schemeClr val="tx1"/>
                </a:solidFill>
                <a:latin typeface="Muli SemiBold" panose="00000700000000000000" pitchFamily="2" charset="0"/>
              </a:rPr>
              <a:t>Visiter</a:t>
            </a:r>
            <a:r>
              <a:rPr lang="fr-FR" sz="1600" dirty="0">
                <a:solidFill>
                  <a:schemeClr val="tx1"/>
                </a:solidFill>
                <a:latin typeface="Muli Light" panose="00000400000000000000" pitchFamily="2" charset="0"/>
              </a:rPr>
              <a:t> les logements avec vous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sz="1600" dirty="0">
              <a:solidFill>
                <a:schemeClr val="tx1"/>
              </a:solidFill>
              <a:latin typeface="Muli Light" panose="00000400000000000000" pitchFamily="2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1600" b="1" dirty="0">
                <a:solidFill>
                  <a:schemeClr val="tx1"/>
                </a:solidFill>
                <a:latin typeface="Muli SemiBold" panose="00000700000000000000" pitchFamily="2" charset="0"/>
              </a:rPr>
              <a:t>Assister</a:t>
            </a:r>
            <a:r>
              <a:rPr lang="fr-FR" sz="1600" dirty="0">
                <a:solidFill>
                  <a:schemeClr val="tx1"/>
                </a:solidFill>
                <a:latin typeface="Muli Light" panose="00000400000000000000" pitchFamily="2" charset="0"/>
              </a:rPr>
              <a:t> à la signature du bail &amp; vous aider pour les démarches financières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sz="1600" dirty="0">
              <a:solidFill>
                <a:schemeClr val="tx1"/>
              </a:solidFill>
              <a:latin typeface="Muli Light" panose="00000400000000000000" pitchFamily="2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1600" b="1" dirty="0">
                <a:solidFill>
                  <a:schemeClr val="tx1"/>
                </a:solidFill>
                <a:latin typeface="Muli SemiBold" panose="00000700000000000000" pitchFamily="2" charset="0"/>
              </a:rPr>
              <a:t>Organiser</a:t>
            </a:r>
            <a:r>
              <a:rPr lang="fr-FR" sz="1600" dirty="0">
                <a:solidFill>
                  <a:schemeClr val="tx1"/>
                </a:solidFill>
                <a:latin typeface="Muli Light" panose="00000400000000000000" pitchFamily="2" charset="0"/>
              </a:rPr>
              <a:t> votre déménagement et votre emménagement</a:t>
            </a:r>
          </a:p>
          <a:p>
            <a:pPr algn="just"/>
            <a:endParaRPr lang="fr-FR" sz="900" dirty="0">
              <a:solidFill>
                <a:schemeClr val="tx1"/>
              </a:solidFill>
            </a:endParaRPr>
          </a:p>
        </p:txBody>
      </p:sp>
      <p:pic>
        <p:nvPicPr>
          <p:cNvPr id="19" name="Image 18" descr="Une image contenant dessin&#10;&#10;Description générée automatiquement">
            <a:extLst>
              <a:ext uri="{FF2B5EF4-FFF2-40B4-BE49-F238E27FC236}">
                <a16:creationId xmlns:a16="http://schemas.microsoft.com/office/drawing/2014/main" id="{B5E7AC0D-5FA2-439A-AAEC-B8F5CB28451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60826" y="1367876"/>
            <a:ext cx="1242075" cy="776297"/>
          </a:xfrm>
          <a:prstGeom prst="rect">
            <a:avLst/>
          </a:prstGeom>
        </p:spPr>
      </p:pic>
      <p:sp>
        <p:nvSpPr>
          <p:cNvPr id="20" name="Rectangle 19">
            <a:extLst>
              <a:ext uri="{FF2B5EF4-FFF2-40B4-BE49-F238E27FC236}">
                <a16:creationId xmlns:a16="http://schemas.microsoft.com/office/drawing/2014/main" id="{14E74DA4-AD43-4C43-A2F6-157CF139DEDA}"/>
              </a:ext>
            </a:extLst>
          </p:cNvPr>
          <p:cNvSpPr/>
          <p:nvPr/>
        </p:nvSpPr>
        <p:spPr>
          <a:xfrm>
            <a:off x="4873781" y="2472312"/>
            <a:ext cx="4018549" cy="3327301"/>
          </a:xfrm>
          <a:prstGeom prst="rect">
            <a:avLst/>
          </a:prstGeom>
          <a:solidFill>
            <a:schemeClr val="bg1"/>
          </a:solidFill>
          <a:ln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600" b="1" dirty="0">
                <a:solidFill>
                  <a:schemeClr val="tx1"/>
                </a:solidFill>
                <a:latin typeface="Muli Light" panose="00000400000000000000" pitchFamily="2" charset="0"/>
              </a:rPr>
              <a:t>Vous rendre </a:t>
            </a:r>
            <a:r>
              <a:rPr lang="fr-FR" sz="1600" b="1" dirty="0">
                <a:solidFill>
                  <a:schemeClr val="tx1"/>
                </a:solidFill>
                <a:latin typeface="Muli SemiBold" panose="00000700000000000000" pitchFamily="2" charset="0"/>
              </a:rPr>
              <a:t>disponible</a:t>
            </a:r>
            <a:r>
              <a:rPr lang="fr-FR" sz="1600" b="1" dirty="0">
                <a:solidFill>
                  <a:schemeClr val="tx1"/>
                </a:solidFill>
                <a:latin typeface="Muli Light" panose="00000400000000000000" pitchFamily="2" charset="0"/>
              </a:rPr>
              <a:t> </a:t>
            </a:r>
            <a:r>
              <a:rPr lang="fr-FR" sz="1600" dirty="0">
                <a:solidFill>
                  <a:schemeClr val="tx1"/>
                </a:solidFill>
                <a:latin typeface="Muli Light" panose="00000400000000000000" pitchFamily="2" charset="0"/>
              </a:rPr>
              <a:t>pour l’entretien individuel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sz="1600" dirty="0">
              <a:solidFill>
                <a:schemeClr val="tx1"/>
              </a:solidFill>
              <a:latin typeface="Muli Light" panose="00000400000000000000" pitchFamily="2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600" b="1" dirty="0">
                <a:solidFill>
                  <a:schemeClr val="tx1"/>
                </a:solidFill>
                <a:latin typeface="Muli SemiBold" panose="00000700000000000000" pitchFamily="2" charset="0"/>
              </a:rPr>
              <a:t>Mettre à jour </a:t>
            </a:r>
            <a:r>
              <a:rPr lang="fr-FR" sz="1600" dirty="0">
                <a:solidFill>
                  <a:schemeClr val="tx1"/>
                </a:solidFill>
                <a:latin typeface="Muli Light" panose="00000400000000000000" pitchFamily="2" charset="0"/>
              </a:rPr>
              <a:t>régulièrement votre demande de logement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sz="1600" dirty="0">
              <a:solidFill>
                <a:schemeClr val="tx1"/>
              </a:solidFill>
              <a:latin typeface="Muli Light" panose="00000400000000000000" pitchFamily="2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600" b="1" dirty="0">
                <a:solidFill>
                  <a:schemeClr val="tx1"/>
                </a:solidFill>
                <a:latin typeface="Muli SemiBold" panose="00000700000000000000" pitchFamily="2" charset="0"/>
              </a:rPr>
              <a:t>Etudier</a:t>
            </a:r>
            <a:r>
              <a:rPr lang="fr-FR" sz="1600" dirty="0">
                <a:solidFill>
                  <a:schemeClr val="tx1"/>
                </a:solidFill>
                <a:latin typeface="Muli Light" panose="00000400000000000000" pitchFamily="2" charset="0"/>
              </a:rPr>
              <a:t> toutes les propositions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sz="1600" dirty="0">
              <a:solidFill>
                <a:schemeClr val="tx1"/>
              </a:solidFill>
              <a:latin typeface="Muli Light" panose="00000400000000000000" pitchFamily="2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600" b="1" dirty="0">
                <a:solidFill>
                  <a:schemeClr val="tx1"/>
                </a:solidFill>
                <a:latin typeface="Muli SemiBold" panose="00000700000000000000" pitchFamily="2" charset="0"/>
              </a:rPr>
              <a:t>Visiter</a:t>
            </a:r>
            <a:r>
              <a:rPr lang="fr-FR" sz="1600" b="1" dirty="0">
                <a:solidFill>
                  <a:schemeClr val="tx1"/>
                </a:solidFill>
                <a:latin typeface="Muli Light" panose="00000400000000000000" pitchFamily="2" charset="0"/>
              </a:rPr>
              <a:t> </a:t>
            </a:r>
            <a:r>
              <a:rPr lang="fr-FR" sz="1600" dirty="0">
                <a:solidFill>
                  <a:schemeClr val="tx1"/>
                </a:solidFill>
                <a:latin typeface="Muli Light" panose="00000400000000000000" pitchFamily="2" charset="0"/>
              </a:rPr>
              <a:t>les logements </a:t>
            </a:r>
          </a:p>
        </p:txBody>
      </p:sp>
      <p:pic>
        <p:nvPicPr>
          <p:cNvPr id="11" name="Image 10">
            <a:extLst>
              <a:ext uri="{FF2B5EF4-FFF2-40B4-BE49-F238E27FC236}">
                <a16:creationId xmlns:a16="http://schemas.microsoft.com/office/drawing/2014/main" id="{6352F24C-CA5B-416F-A92E-922FE3DE7D09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01402" y="1271035"/>
            <a:ext cx="942002" cy="1027978"/>
          </a:xfrm>
          <a:prstGeom prst="rect">
            <a:avLst/>
          </a:prstGeom>
        </p:spPr>
      </p:pic>
      <p:sp>
        <p:nvSpPr>
          <p:cNvPr id="21" name="Sous-titre 7">
            <a:extLst>
              <a:ext uri="{FF2B5EF4-FFF2-40B4-BE49-F238E27FC236}">
                <a16:creationId xmlns:a16="http://schemas.microsoft.com/office/drawing/2014/main" id="{0C015E9C-6BC8-41A2-B3DC-EF379815F00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690624" y="1443258"/>
            <a:ext cx="1359165" cy="552373"/>
          </a:xfrm>
        </p:spPr>
        <p:txBody>
          <a:bodyPr>
            <a:normAutofit/>
          </a:bodyPr>
          <a:lstStyle/>
          <a:p>
            <a:r>
              <a:rPr lang="fr-FR" b="1" dirty="0">
                <a:solidFill>
                  <a:srgbClr val="0070C0"/>
                </a:solidFill>
                <a:latin typeface="Muli" panose="00000800000000000000" pitchFamily="2" charset="0"/>
                <a:cs typeface="Helvetica" panose="020B0604020202020204" pitchFamily="34" charset="0"/>
              </a:rPr>
              <a:t>Vous</a:t>
            </a:r>
            <a:endParaRPr lang="fr-FR" b="1" dirty="0">
              <a:solidFill>
                <a:srgbClr val="0070C0"/>
              </a:solidFill>
              <a:latin typeface="Muli Light" panose="00000400000000000000" pitchFamily="2" charset="0"/>
              <a:cs typeface="Helvetica" panose="020B0604020202020204" pitchFamily="34" charset="0"/>
            </a:endParaRPr>
          </a:p>
          <a:p>
            <a:endParaRPr lang="fr-FR" sz="2800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844755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e 9">
            <a:extLst>
              <a:ext uri="{FF2B5EF4-FFF2-40B4-BE49-F238E27FC236}">
                <a16:creationId xmlns:a16="http://schemas.microsoft.com/office/drawing/2014/main" id="{D3D63E30-B45B-4F28-A098-8B1BDF38326D}"/>
              </a:ext>
            </a:extLst>
          </p:cNvPr>
          <p:cNvGrpSpPr/>
          <p:nvPr/>
        </p:nvGrpSpPr>
        <p:grpSpPr>
          <a:xfrm>
            <a:off x="2178807" y="2130050"/>
            <a:ext cx="7619161" cy="3668874"/>
            <a:chOff x="24714" y="57665"/>
            <a:chExt cx="11749217" cy="6858000"/>
          </a:xfrm>
        </p:grpSpPr>
        <p:pic>
          <p:nvPicPr>
            <p:cNvPr id="12" name="Image 11">
              <a:extLst>
                <a:ext uri="{FF2B5EF4-FFF2-40B4-BE49-F238E27FC236}">
                  <a16:creationId xmlns:a16="http://schemas.microsoft.com/office/drawing/2014/main" id="{979B7BF4-66FB-4E2C-9865-5128C9A401AE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54456" y="57665"/>
              <a:ext cx="11619475" cy="6858000"/>
            </a:xfrm>
            <a:prstGeom prst="rect">
              <a:avLst/>
            </a:prstGeom>
          </p:spPr>
        </p:pic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FF06FD4A-4C8E-4B32-B62D-7A1C8D6E0414}"/>
                </a:ext>
              </a:extLst>
            </p:cNvPr>
            <p:cNvSpPr/>
            <p:nvPr/>
          </p:nvSpPr>
          <p:spPr>
            <a:xfrm>
              <a:off x="24714" y="57665"/>
              <a:ext cx="1762897" cy="1260389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49EF6EB0-8507-4F21-8614-A39C41B7A796}"/>
                </a:ext>
              </a:extLst>
            </p:cNvPr>
            <p:cNvSpPr/>
            <p:nvPr/>
          </p:nvSpPr>
          <p:spPr>
            <a:xfrm>
              <a:off x="6227804" y="547816"/>
              <a:ext cx="584888" cy="31715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</p:grpSp>
      <p:sp>
        <p:nvSpPr>
          <p:cNvPr id="6" name="Rectangle : avec coin arrondi et coin rogné en haut 5">
            <a:extLst>
              <a:ext uri="{FF2B5EF4-FFF2-40B4-BE49-F238E27FC236}">
                <a16:creationId xmlns:a16="http://schemas.microsoft.com/office/drawing/2014/main" id="{71A8432B-3648-4EB7-9EE3-25254FB44A75}"/>
              </a:ext>
            </a:extLst>
          </p:cNvPr>
          <p:cNvSpPr/>
          <p:nvPr/>
        </p:nvSpPr>
        <p:spPr>
          <a:xfrm>
            <a:off x="1" y="3733"/>
            <a:ext cx="12192000" cy="1063043"/>
          </a:xfrm>
          <a:prstGeom prst="snipRoundRect">
            <a:avLst>
              <a:gd name="adj1" fmla="val 0"/>
              <a:gd name="adj2" fmla="val 50000"/>
            </a:avLst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F43B7A4F-208E-4784-AEF9-78EEF26C60F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157592"/>
            <a:ext cx="12192000" cy="781104"/>
          </a:xfrm>
        </p:spPr>
        <p:txBody>
          <a:bodyPr>
            <a:noAutofit/>
          </a:bodyPr>
          <a:lstStyle/>
          <a:p>
            <a:r>
              <a:rPr lang="fr-FR" sz="4800" b="1" dirty="0">
                <a:solidFill>
                  <a:schemeClr val="bg1"/>
                </a:solidFill>
                <a:latin typeface="Yellowtail" panose="02000503000000000000" pitchFamily="2" charset="0"/>
                <a:cs typeface="Helvetica" panose="020B0604020202020204" pitchFamily="34" charset="0"/>
              </a:rPr>
              <a:t>Les</a:t>
            </a:r>
            <a:r>
              <a:rPr lang="fr-FR" sz="3200" b="1" dirty="0">
                <a:solidFill>
                  <a:schemeClr val="bg1"/>
                </a:solidFill>
                <a:latin typeface="Muli" panose="00000800000000000000" pitchFamily="2" charset="0"/>
                <a:cs typeface="Helvetica" panose="020B0604020202020204" pitchFamily="34" charset="0"/>
              </a:rPr>
              <a:t>  grandes étapes de mon relogement</a:t>
            </a:r>
          </a:p>
        </p:txBody>
      </p:sp>
      <p:pic>
        <p:nvPicPr>
          <p:cNvPr id="5" name="Image 4" descr="Une image contenant dessin&#10;&#10;Description générée automatiquement">
            <a:extLst>
              <a:ext uri="{FF2B5EF4-FFF2-40B4-BE49-F238E27FC236}">
                <a16:creationId xmlns:a16="http://schemas.microsoft.com/office/drawing/2014/main" id="{5E9EF748-9354-4256-B4F1-030B11065DD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221" y="5826970"/>
            <a:ext cx="1242075" cy="776297"/>
          </a:xfrm>
          <a:prstGeom prst="rect">
            <a:avLst/>
          </a:prstGeom>
        </p:spPr>
      </p:pic>
      <p:pic>
        <p:nvPicPr>
          <p:cNvPr id="15" name="Picture 2" descr="Résultat de recherche d'images pour &quot;anru&quot;">
            <a:extLst>
              <a:ext uri="{FF2B5EF4-FFF2-40B4-BE49-F238E27FC236}">
                <a16:creationId xmlns:a16="http://schemas.microsoft.com/office/drawing/2014/main" id="{4AF8ABB8-14D3-4AC4-A9DE-6C3450D9C5F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" t="21986" r="-41" b="23855"/>
          <a:stretch/>
        </p:blipFill>
        <p:spPr bwMode="auto">
          <a:xfrm>
            <a:off x="5501376" y="5966611"/>
            <a:ext cx="1189248" cy="5678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Image 15">
            <a:extLst>
              <a:ext uri="{FF2B5EF4-FFF2-40B4-BE49-F238E27FC236}">
                <a16:creationId xmlns:a16="http://schemas.microsoft.com/office/drawing/2014/main" id="{239D7082-7029-49AA-A672-096884780E9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923511" y="6109448"/>
            <a:ext cx="2164268" cy="493819"/>
          </a:xfrm>
          <a:prstGeom prst="rect">
            <a:avLst/>
          </a:prstGeom>
        </p:spPr>
      </p:pic>
      <p:graphicFrame>
        <p:nvGraphicFramePr>
          <p:cNvPr id="7" name="Diagramme 6">
            <a:extLst>
              <a:ext uri="{FF2B5EF4-FFF2-40B4-BE49-F238E27FC236}">
                <a16:creationId xmlns:a16="http://schemas.microsoft.com/office/drawing/2014/main" id="{5C2A833D-8FDC-49AC-A7CF-57F6D6541C6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589340672"/>
              </p:ext>
            </p:extLst>
          </p:nvPr>
        </p:nvGraphicFramePr>
        <p:xfrm>
          <a:off x="1503396" y="1177325"/>
          <a:ext cx="8722783" cy="467873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6" r:lo="rId7" r:qs="rId8" r:cs="rId9"/>
          </a:graphicData>
        </a:graphic>
      </p:graphicFrame>
      <p:pic>
        <p:nvPicPr>
          <p:cNvPr id="9" name="Image 8" descr="Une image contenant clipart&#10;&#10;Description générée automatiquement">
            <a:extLst>
              <a:ext uri="{FF2B5EF4-FFF2-40B4-BE49-F238E27FC236}">
                <a16:creationId xmlns:a16="http://schemas.microsoft.com/office/drawing/2014/main" id="{BFBC2B30-B1D6-4E41-93D7-87CD4A4FDED0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87584" y="1985694"/>
            <a:ext cx="527807" cy="442733"/>
          </a:xfrm>
          <a:prstGeom prst="rect">
            <a:avLst/>
          </a:prstGeom>
        </p:spPr>
      </p:pic>
      <p:pic>
        <p:nvPicPr>
          <p:cNvPr id="25" name="Image 24" descr="Une image contenant clipart&#10;&#10;Description générée automatiquement">
            <a:extLst>
              <a:ext uri="{FF2B5EF4-FFF2-40B4-BE49-F238E27FC236}">
                <a16:creationId xmlns:a16="http://schemas.microsoft.com/office/drawing/2014/main" id="{41BC874A-8566-4489-AB25-C3578A00F9AB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52748" y="5580791"/>
            <a:ext cx="502623" cy="376967"/>
          </a:xfrm>
          <a:prstGeom prst="rect">
            <a:avLst/>
          </a:prstGeom>
        </p:spPr>
      </p:pic>
      <p:pic>
        <p:nvPicPr>
          <p:cNvPr id="27" name="Image 26">
            <a:extLst>
              <a:ext uri="{FF2B5EF4-FFF2-40B4-BE49-F238E27FC236}">
                <a16:creationId xmlns:a16="http://schemas.microsoft.com/office/drawing/2014/main" id="{8A616F7D-FDA8-4C54-89B3-182802215F63}"/>
              </a:ext>
            </a:extLst>
          </p:cNvPr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08103" y="3689730"/>
            <a:ext cx="452873" cy="549511"/>
          </a:xfrm>
          <a:prstGeom prst="rect">
            <a:avLst/>
          </a:prstGeom>
        </p:spPr>
      </p:pic>
      <p:pic>
        <p:nvPicPr>
          <p:cNvPr id="29" name="Image 28" descr="Une image contenant texte, clipart&#10;&#10;Description générée automatiquement">
            <a:extLst>
              <a:ext uri="{FF2B5EF4-FFF2-40B4-BE49-F238E27FC236}">
                <a16:creationId xmlns:a16="http://schemas.microsoft.com/office/drawing/2014/main" id="{4149D0D4-FF0B-44F4-8A0F-D0E4AC51A9B3}"/>
              </a:ext>
            </a:extLst>
          </p:cNvPr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36334" y="5556517"/>
            <a:ext cx="592027" cy="401241"/>
          </a:xfrm>
          <a:prstGeom prst="rect">
            <a:avLst/>
          </a:prstGeom>
        </p:spPr>
      </p:pic>
      <p:pic>
        <p:nvPicPr>
          <p:cNvPr id="31" name="Image 30">
            <a:extLst>
              <a:ext uri="{FF2B5EF4-FFF2-40B4-BE49-F238E27FC236}">
                <a16:creationId xmlns:a16="http://schemas.microsoft.com/office/drawing/2014/main" id="{252711F2-00C0-4C38-B5BC-2F42044AD265}"/>
              </a:ext>
            </a:extLst>
          </p:cNvPr>
          <p:cNvPicPr>
            <a:picLocks noChangeAspect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37004" y="1904954"/>
            <a:ext cx="468003" cy="450190"/>
          </a:xfrm>
          <a:prstGeom prst="rect">
            <a:avLst/>
          </a:prstGeom>
        </p:spPr>
      </p:pic>
      <p:pic>
        <p:nvPicPr>
          <p:cNvPr id="33" name="Image 32" descr="Une image contenant texte, graphiques vectoriels, clipart&#10;&#10;Description générée automatiquement">
            <a:extLst>
              <a:ext uri="{FF2B5EF4-FFF2-40B4-BE49-F238E27FC236}">
                <a16:creationId xmlns:a16="http://schemas.microsoft.com/office/drawing/2014/main" id="{9FD324F8-937B-4B99-A450-D1F736B36A30}"/>
              </a:ext>
            </a:extLst>
          </p:cNvPr>
          <p:cNvPicPr>
            <a:picLocks noChangeAspect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48613" y="5488649"/>
            <a:ext cx="547322" cy="476170"/>
          </a:xfrm>
          <a:prstGeom prst="rect">
            <a:avLst/>
          </a:prstGeom>
        </p:spPr>
      </p:pic>
      <p:pic>
        <p:nvPicPr>
          <p:cNvPr id="35" name="Image 34" descr="Une image contenant texte, clipart&#10;&#10;Description générée automatiquement">
            <a:extLst>
              <a:ext uri="{FF2B5EF4-FFF2-40B4-BE49-F238E27FC236}">
                <a16:creationId xmlns:a16="http://schemas.microsoft.com/office/drawing/2014/main" id="{80D80DE4-F493-42DE-832C-7E88E316D3AD}"/>
              </a:ext>
            </a:extLst>
          </p:cNvPr>
          <p:cNvPicPr>
            <a:picLocks noChangeAspect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76826" y="1952177"/>
            <a:ext cx="588871" cy="509769"/>
          </a:xfrm>
          <a:prstGeom prst="rect">
            <a:avLst/>
          </a:prstGeom>
        </p:spPr>
      </p:pic>
      <p:pic>
        <p:nvPicPr>
          <p:cNvPr id="39" name="Image 38" descr="Une image contenant texte, poupée, clipart, jouet&#10;&#10;Description générée automatiquement">
            <a:extLst>
              <a:ext uri="{FF2B5EF4-FFF2-40B4-BE49-F238E27FC236}">
                <a16:creationId xmlns:a16="http://schemas.microsoft.com/office/drawing/2014/main" id="{5C34F5C9-70B7-43E0-A467-E669753BF29D}"/>
              </a:ext>
            </a:extLst>
          </p:cNvPr>
          <p:cNvPicPr>
            <a:picLocks noChangeAspect="1"/>
          </p:cNvPicPr>
          <p:nvPr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37004" y="3621679"/>
            <a:ext cx="353227" cy="617562"/>
          </a:xfrm>
          <a:prstGeom prst="rect">
            <a:avLst/>
          </a:prstGeom>
        </p:spPr>
      </p:pic>
      <p:pic>
        <p:nvPicPr>
          <p:cNvPr id="43" name="Image 42" descr="Une image contenant texte, clipart, jouet, poupée&#10;&#10;Description générée automatiquement">
            <a:extLst>
              <a:ext uri="{FF2B5EF4-FFF2-40B4-BE49-F238E27FC236}">
                <a16:creationId xmlns:a16="http://schemas.microsoft.com/office/drawing/2014/main" id="{1C0A771A-9EF2-4007-B8F9-1D2CB6AFF2D7}"/>
              </a:ext>
            </a:extLst>
          </p:cNvPr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87584" y="3714896"/>
            <a:ext cx="567787" cy="397606"/>
          </a:xfrm>
          <a:prstGeom prst="rect">
            <a:avLst/>
          </a:prstGeom>
        </p:spPr>
      </p:pic>
      <p:pic>
        <p:nvPicPr>
          <p:cNvPr id="44" name="Image 43">
            <a:extLst>
              <a:ext uri="{FF2B5EF4-FFF2-40B4-BE49-F238E27FC236}">
                <a16:creationId xmlns:a16="http://schemas.microsoft.com/office/drawing/2014/main" id="{8CBB820C-F79E-4875-8C1D-DCB9506D8755}"/>
              </a:ext>
            </a:extLst>
          </p:cNvPr>
          <p:cNvPicPr>
            <a:picLocks noChangeAspect="1"/>
          </p:cNvPicPr>
          <p:nvPr/>
        </p:nvPicPr>
        <p:blipFill rotWithShape="1">
          <a:blip r:embed="rId20"/>
          <a:srcRect l="18092" t="4731" r="29869" b="9615"/>
          <a:stretch/>
        </p:blipFill>
        <p:spPr>
          <a:xfrm>
            <a:off x="10163044" y="1779775"/>
            <a:ext cx="525559" cy="24189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14939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 : avec coin arrondi et coin rogné en haut 5">
            <a:extLst>
              <a:ext uri="{FF2B5EF4-FFF2-40B4-BE49-F238E27FC236}">
                <a16:creationId xmlns:a16="http://schemas.microsoft.com/office/drawing/2014/main" id="{71A8432B-3648-4EB7-9EE3-25254FB44A75}"/>
              </a:ext>
            </a:extLst>
          </p:cNvPr>
          <p:cNvSpPr/>
          <p:nvPr/>
        </p:nvSpPr>
        <p:spPr>
          <a:xfrm>
            <a:off x="1" y="3733"/>
            <a:ext cx="12192000" cy="1063043"/>
          </a:xfrm>
          <a:prstGeom prst="snipRoundRect">
            <a:avLst>
              <a:gd name="adj1" fmla="val 0"/>
              <a:gd name="adj2" fmla="val 50000"/>
            </a:avLst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F43B7A4F-208E-4784-AEF9-78EEF26C60F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166990"/>
            <a:ext cx="12192000" cy="781104"/>
          </a:xfrm>
        </p:spPr>
        <p:txBody>
          <a:bodyPr>
            <a:noAutofit/>
          </a:bodyPr>
          <a:lstStyle/>
          <a:p>
            <a:r>
              <a:rPr lang="fr-FR" sz="4800" b="1" dirty="0">
                <a:solidFill>
                  <a:schemeClr val="bg1"/>
                </a:solidFill>
                <a:latin typeface="Yellowtail" panose="02000503000000000000" pitchFamily="2" charset="0"/>
                <a:cs typeface="Helvetica" panose="020B0604020202020204" pitchFamily="34" charset="0"/>
              </a:rPr>
              <a:t>Mon</a:t>
            </a:r>
            <a:r>
              <a:rPr lang="fr-FR" sz="3200" b="1" dirty="0">
                <a:solidFill>
                  <a:schemeClr val="bg1"/>
                </a:solidFill>
                <a:latin typeface="Muli" panose="00000800000000000000" pitchFamily="2" charset="0"/>
                <a:cs typeface="Helvetica" panose="020B0604020202020204" pitchFamily="34" charset="0"/>
              </a:rPr>
              <a:t>  suivi / Mes interrogations</a:t>
            </a:r>
          </a:p>
        </p:txBody>
      </p:sp>
      <p:pic>
        <p:nvPicPr>
          <p:cNvPr id="5" name="Image 4" descr="Une image contenant dessin&#10;&#10;Description générée automatiquement">
            <a:extLst>
              <a:ext uri="{FF2B5EF4-FFF2-40B4-BE49-F238E27FC236}">
                <a16:creationId xmlns:a16="http://schemas.microsoft.com/office/drawing/2014/main" id="{5E9EF748-9354-4256-B4F1-030B11065DD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221" y="5826970"/>
            <a:ext cx="1242075" cy="776297"/>
          </a:xfrm>
          <a:prstGeom prst="rect">
            <a:avLst/>
          </a:prstGeom>
        </p:spPr>
      </p:pic>
      <p:pic>
        <p:nvPicPr>
          <p:cNvPr id="15" name="Picture 2" descr="Résultat de recherche d'images pour &quot;anru&quot;">
            <a:extLst>
              <a:ext uri="{FF2B5EF4-FFF2-40B4-BE49-F238E27FC236}">
                <a16:creationId xmlns:a16="http://schemas.microsoft.com/office/drawing/2014/main" id="{4AF8ABB8-14D3-4AC4-A9DE-6C3450D9C5F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" t="21986" r="-41" b="23855"/>
          <a:stretch/>
        </p:blipFill>
        <p:spPr bwMode="auto">
          <a:xfrm>
            <a:off x="5501376" y="5966611"/>
            <a:ext cx="1189248" cy="5678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Image 15">
            <a:extLst>
              <a:ext uri="{FF2B5EF4-FFF2-40B4-BE49-F238E27FC236}">
                <a16:creationId xmlns:a16="http://schemas.microsoft.com/office/drawing/2014/main" id="{239D7082-7029-49AA-A672-096884780E9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923511" y="6109448"/>
            <a:ext cx="2164268" cy="493819"/>
          </a:xfrm>
          <a:prstGeom prst="rect">
            <a:avLst/>
          </a:prstGeom>
        </p:spPr>
      </p:pic>
      <p:sp>
        <p:nvSpPr>
          <p:cNvPr id="21" name="ZoneTexte 20">
            <a:extLst>
              <a:ext uri="{FF2B5EF4-FFF2-40B4-BE49-F238E27FC236}">
                <a16:creationId xmlns:a16="http://schemas.microsoft.com/office/drawing/2014/main" id="{F813C991-605F-4814-8DAC-9F0C7AA9A45F}"/>
              </a:ext>
            </a:extLst>
          </p:cNvPr>
          <p:cNvSpPr txBox="1"/>
          <p:nvPr/>
        </p:nvSpPr>
        <p:spPr>
          <a:xfrm>
            <a:off x="1246576" y="1265142"/>
            <a:ext cx="6686026" cy="29578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fr-FR" dirty="0"/>
              <a:t>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FR" dirty="0"/>
              <a:t>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FR" dirty="0"/>
              <a:t>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FR" dirty="0"/>
              <a:t>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FR" dirty="0"/>
              <a:t>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FR" dirty="0"/>
              <a:t>…………………………………………………………………………………………………………….</a:t>
            </a:r>
          </a:p>
          <a:p>
            <a:pPr>
              <a:lnSpc>
                <a:spcPct val="150000"/>
              </a:lnSpc>
            </a:pPr>
            <a:r>
              <a:rPr lang="fr-FR" dirty="0"/>
              <a:t>…………………………………………………………………………………………………………….</a:t>
            </a:r>
          </a:p>
        </p:txBody>
      </p:sp>
      <p:sp>
        <p:nvSpPr>
          <p:cNvPr id="22" name="Rectangle : avec coin rogné 21">
            <a:extLst>
              <a:ext uri="{FF2B5EF4-FFF2-40B4-BE49-F238E27FC236}">
                <a16:creationId xmlns:a16="http://schemas.microsoft.com/office/drawing/2014/main" id="{2BB47F09-C010-4E21-B8DA-F3EC304A15C3}"/>
              </a:ext>
            </a:extLst>
          </p:cNvPr>
          <p:cNvSpPr/>
          <p:nvPr/>
        </p:nvSpPr>
        <p:spPr>
          <a:xfrm>
            <a:off x="8238394" y="1400961"/>
            <a:ext cx="3715918" cy="4426009"/>
          </a:xfrm>
          <a:prstGeom prst="snip1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b="1" u="sng" dirty="0">
                <a:solidFill>
                  <a:schemeClr val="tx1"/>
                </a:solidFill>
                <a:latin typeface="Muli" panose="00000800000000000000" pitchFamily="2" charset="0"/>
              </a:rPr>
              <a:t>Pièces à fournir </a:t>
            </a:r>
            <a:br>
              <a:rPr lang="fr-FR" sz="1600" b="1" u="sng" dirty="0">
                <a:solidFill>
                  <a:schemeClr val="tx1"/>
                </a:solidFill>
                <a:latin typeface="Muli" panose="00000800000000000000" pitchFamily="2" charset="0"/>
              </a:rPr>
            </a:br>
            <a:r>
              <a:rPr lang="fr-FR" sz="1600" b="1" u="sng" dirty="0">
                <a:solidFill>
                  <a:schemeClr val="tx1"/>
                </a:solidFill>
                <a:latin typeface="Muli" panose="00000800000000000000" pitchFamily="2" charset="0"/>
              </a:rPr>
              <a:t>obligatoirement </a:t>
            </a:r>
            <a:br>
              <a:rPr lang="fr-FR" sz="1600" b="1" u="sng" dirty="0">
                <a:solidFill>
                  <a:schemeClr val="tx1"/>
                </a:solidFill>
                <a:latin typeface="Muli" panose="00000800000000000000" pitchFamily="2" charset="0"/>
              </a:rPr>
            </a:br>
            <a:r>
              <a:rPr lang="fr-FR" sz="1200" b="1" dirty="0">
                <a:solidFill>
                  <a:schemeClr val="tx1"/>
                </a:solidFill>
                <a:latin typeface="Muli" panose="00000800000000000000" pitchFamily="2" charset="0"/>
              </a:rPr>
              <a:t>(pour l’ensemble des occupants)</a:t>
            </a:r>
            <a:r>
              <a:rPr lang="fr-FR" sz="1600" b="1" dirty="0">
                <a:solidFill>
                  <a:schemeClr val="tx1"/>
                </a:solidFill>
                <a:latin typeface="Muli" panose="00000800000000000000" pitchFamily="2" charset="0"/>
              </a:rPr>
              <a:t> </a:t>
            </a:r>
          </a:p>
          <a:p>
            <a:pPr algn="ctr"/>
            <a:endParaRPr lang="fr-FR" b="1" u="sng" dirty="0">
              <a:solidFill>
                <a:schemeClr val="accent2"/>
              </a:solidFill>
              <a:latin typeface="Muli Light" panose="00000400000000000000" pitchFamily="2" charset="0"/>
            </a:endParaRP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fr-FR" sz="1400" dirty="0">
                <a:solidFill>
                  <a:schemeClr val="tx1"/>
                </a:solidFill>
                <a:latin typeface="Muli Light" panose="00000400000000000000" pitchFamily="2" charset="0"/>
              </a:rPr>
              <a:t>Carte d’identité ou titre de séjour   en cours de validité 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fr-FR" sz="1400" dirty="0">
                <a:solidFill>
                  <a:schemeClr val="tx1"/>
                </a:solidFill>
                <a:latin typeface="Muli Light" panose="00000400000000000000" pitchFamily="2" charset="0"/>
              </a:rPr>
              <a:t>Numéro de sécurité sociale         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fr-FR" sz="1400" dirty="0">
                <a:solidFill>
                  <a:schemeClr val="tx1"/>
                </a:solidFill>
                <a:latin typeface="Muli Light" panose="00000400000000000000" pitchFamily="2" charset="0"/>
              </a:rPr>
              <a:t>Livret de famille 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fr-FR" sz="1400" dirty="0">
                <a:solidFill>
                  <a:schemeClr val="tx1"/>
                </a:solidFill>
                <a:latin typeface="Muli Light" panose="00000400000000000000" pitchFamily="2" charset="0"/>
              </a:rPr>
              <a:t>Avis d’imposition 2020 sur les revenus 2019 </a:t>
            </a:r>
            <a:r>
              <a:rPr lang="fr-FR" sz="1400" b="1" u="sng" dirty="0">
                <a:solidFill>
                  <a:schemeClr val="tx1"/>
                </a:solidFill>
                <a:latin typeface="Muli Light" panose="00000400000000000000" pitchFamily="2" charset="0"/>
              </a:rPr>
              <a:t>ET</a:t>
            </a:r>
            <a:r>
              <a:rPr lang="fr-FR" sz="1400" dirty="0">
                <a:solidFill>
                  <a:schemeClr val="tx1"/>
                </a:solidFill>
                <a:latin typeface="Muli Light" panose="00000400000000000000" pitchFamily="2" charset="0"/>
              </a:rPr>
              <a:t> 2021 sur les revenus 2020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fr-FR" sz="1400" dirty="0">
                <a:solidFill>
                  <a:schemeClr val="tx1"/>
                </a:solidFill>
                <a:latin typeface="Muli Light" panose="00000400000000000000" pitchFamily="2" charset="0"/>
              </a:rPr>
              <a:t>3 derniers justificatifs de ressources (fiches de paie, pôle emploi, retraite, CAF …)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dirty="0">
                <a:solidFill>
                  <a:schemeClr val="tx1"/>
                </a:solidFill>
                <a:latin typeface="Muli Light" panose="00000400000000000000" pitchFamily="2" charset="0"/>
              </a:rPr>
              <a:t>3 dernières quittances et/ou attestation de paiement régulier des loyers</a:t>
            </a:r>
          </a:p>
        </p:txBody>
      </p:sp>
      <p:pic>
        <p:nvPicPr>
          <p:cNvPr id="4" name="Graphique 3" descr="Épingle avec un remplissage uni">
            <a:extLst>
              <a:ext uri="{FF2B5EF4-FFF2-40B4-BE49-F238E27FC236}">
                <a16:creationId xmlns:a16="http://schemas.microsoft.com/office/drawing/2014/main" id="{2C98AC79-7D40-4552-96CF-CDB2A3913D93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7848306" y="1091194"/>
            <a:ext cx="914400" cy="914400"/>
          </a:xfrm>
          <a:prstGeom prst="rect">
            <a:avLst/>
          </a:prstGeom>
        </p:spPr>
      </p:pic>
      <p:sp>
        <p:nvSpPr>
          <p:cNvPr id="11" name="ZoneTexte 10">
            <a:extLst>
              <a:ext uri="{FF2B5EF4-FFF2-40B4-BE49-F238E27FC236}">
                <a16:creationId xmlns:a16="http://schemas.microsoft.com/office/drawing/2014/main" id="{835D2FBE-5DC7-41ED-A981-7A1A484A2EE4}"/>
              </a:ext>
            </a:extLst>
          </p:cNvPr>
          <p:cNvSpPr txBox="1"/>
          <p:nvPr/>
        </p:nvSpPr>
        <p:spPr>
          <a:xfrm>
            <a:off x="2792927" y="4396951"/>
            <a:ext cx="5416897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1600" dirty="0">
                <a:latin typeface="Muli SemiBold" panose="00000700000000000000" pitchFamily="2" charset="0"/>
                <a:cs typeface="Helvetica" panose="020B0604020202020204" pitchFamily="34" charset="0"/>
              </a:rPr>
              <a:t>Toutes les infos sur le projet de réhabilitation </a:t>
            </a:r>
            <a:br>
              <a:rPr lang="fr-FR" sz="1600" dirty="0">
                <a:latin typeface="Muli SemiBold" panose="00000700000000000000" pitchFamily="2" charset="0"/>
                <a:cs typeface="Helvetica" panose="020B0604020202020204" pitchFamily="34" charset="0"/>
              </a:rPr>
            </a:br>
            <a:r>
              <a:rPr lang="fr-FR" sz="1600" dirty="0">
                <a:latin typeface="Muli SemiBold" panose="00000700000000000000" pitchFamily="2" charset="0"/>
                <a:cs typeface="Helvetica" panose="020B0604020202020204" pitchFamily="34" charset="0"/>
              </a:rPr>
              <a:t>de votre quartier et votre relogement </a:t>
            </a:r>
            <a:br>
              <a:rPr lang="fr-FR" sz="1600" dirty="0">
                <a:latin typeface="Muli SemiBold" panose="00000700000000000000" pitchFamily="2" charset="0"/>
                <a:cs typeface="Helvetica" panose="020B0604020202020204" pitchFamily="34" charset="0"/>
              </a:rPr>
            </a:br>
            <a:r>
              <a:rPr lang="fr-FR" sz="1600" dirty="0">
                <a:latin typeface="Muli SemiBold" panose="00000700000000000000" pitchFamily="2" charset="0"/>
                <a:cs typeface="Helvetica" panose="020B0604020202020204" pitchFamily="34" charset="0"/>
              </a:rPr>
              <a:t>sont en ligne sur notre site internet </a:t>
            </a:r>
            <a:r>
              <a:rPr lang="fr-FR" sz="1600" u="sng" dirty="0">
                <a:latin typeface="Muli SemiBold" panose="00000700000000000000" pitchFamily="2" charset="0"/>
                <a:cs typeface="Helvetica" panose="020B0604020202020204" pitchFamily="34" charset="0"/>
              </a:rPr>
              <a:t>habitationmoderne.org</a:t>
            </a:r>
          </a:p>
          <a:p>
            <a:r>
              <a:rPr lang="fr-FR" sz="1600" dirty="0">
                <a:latin typeface="Muli SemiBold" panose="00000700000000000000" pitchFamily="2" charset="0"/>
                <a:cs typeface="Helvetica" panose="020B0604020202020204" pitchFamily="34" charset="0"/>
              </a:rPr>
              <a:t>ou directement accessibles en flashant ce QR code.</a:t>
            </a:r>
            <a:endParaRPr lang="fr-FR" sz="1600" dirty="0">
              <a:latin typeface="Muli Light" panose="00000400000000000000" pitchFamily="2" charset="0"/>
              <a:cs typeface="Helvetica" panose="020B0604020202020204" pitchFamily="34" charset="0"/>
            </a:endParaRPr>
          </a:p>
          <a:p>
            <a:pPr algn="l"/>
            <a:endParaRPr lang="fr-FR" sz="1600" dirty="0">
              <a:latin typeface="Muli Light" panose="00000400000000000000" pitchFamily="2" charset="0"/>
              <a:cs typeface="Helvetica" panose="020B0604020202020204" pitchFamily="34" charset="0"/>
            </a:endParaRPr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99F3C732-BF89-4262-B14D-B0CD62CA9300}"/>
              </a:ext>
            </a:extLst>
          </p:cNvPr>
          <p:cNvPicPr>
            <a:picLocks noChangeAspect="1"/>
          </p:cNvPicPr>
          <p:nvPr/>
        </p:nvPicPr>
        <p:blipFill>
          <a:blip r:embed="rId7">
            <a:biLevel thresh="7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9087" y="4223003"/>
            <a:ext cx="1673993" cy="16739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3203846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376</TotalTime>
  <Words>292</Words>
  <Application>Microsoft Office PowerPoint</Application>
  <PresentationFormat>Grand écran</PresentationFormat>
  <Paragraphs>53</Paragraphs>
  <Slides>4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8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4</vt:i4>
      </vt:variant>
    </vt:vector>
  </HeadingPairs>
  <TitlesOfParts>
    <vt:vector size="13" baseType="lpstr">
      <vt:lpstr>Arial</vt:lpstr>
      <vt:lpstr>Calibri</vt:lpstr>
      <vt:lpstr>Calibri Light</vt:lpstr>
      <vt:lpstr>Helvetica</vt:lpstr>
      <vt:lpstr>Muli</vt:lpstr>
      <vt:lpstr>Muli Light</vt:lpstr>
      <vt:lpstr>Muli SemiBold</vt:lpstr>
      <vt:lpstr>Yellowtail</vt:lpstr>
      <vt:lpstr>Thème Office</vt:lpstr>
      <vt:lpstr>MON  RELOGEMENT</vt:lpstr>
      <vt:lpstr>Nos  engagements réciproques</vt:lpstr>
      <vt:lpstr>Les  grandes étapes de mon relogement</vt:lpstr>
      <vt:lpstr>Mon  suivi / Mes interrogations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TITRE DIAPO</dc:title>
  <dc:creator>DOLCINI Christele</dc:creator>
  <cp:lastModifiedBy>DOLCINI Christele</cp:lastModifiedBy>
  <cp:revision>26</cp:revision>
  <dcterms:created xsi:type="dcterms:W3CDTF">2020-04-07T12:21:26Z</dcterms:created>
  <dcterms:modified xsi:type="dcterms:W3CDTF">2021-10-05T11:35:55Z</dcterms:modified>
</cp:coreProperties>
</file>